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THE NEW LOGISTICS </a:t>
            </a:r>
            <a:b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</a:br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OF KNOWLEDGE</a:t>
            </a:r>
            <a:endParaRPr lang="en-US" sz="12500" dirty="0">
              <a:solidFill>
                <a:srgbClr val="FFFFFF"/>
              </a:solidFill>
              <a:effectLst>
                <a:outerShdw blurRad="266700" dir="2700000">
                  <a:srgbClr val="000000">
                    <a:alpha val="88000"/>
                  </a:srgbClr>
                </a:outerShdw>
              </a:effectLst>
              <a:latin typeface="League Gothic"/>
              <a:cs typeface="League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" y="-12192"/>
            <a:ext cx="9168384" cy="6882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019" y="4250837"/>
            <a:ext cx="9490179" cy="4630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956" y="4462495"/>
            <a:ext cx="6105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http://</a:t>
            </a:r>
            <a:r>
              <a:rPr lang="en-US" sz="4000" b="1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www.purdue.edu</a:t>
            </a:r>
            <a:r>
              <a:rPr lang="en-US" sz="4000" b="1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/studio</a:t>
            </a:r>
            <a:endParaRPr lang="en-US" sz="40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036" y="3395467"/>
            <a:ext cx="738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“The 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picture is a digital badge, a new type of credential being developed </a:t>
            </a: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by some 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of the most prominent businesses and learning organizations in the world</a:t>
            </a: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, including </a:t>
            </a:r>
            <a:r>
              <a:rPr lang="en-US" sz="2400" b="1" dirty="0">
                <a:solidFill>
                  <a:srgbClr val="FFFFFF"/>
                </a:solidFill>
                <a:latin typeface="Myriad Pro"/>
                <a:cs typeface="Myriad Pro"/>
              </a:rPr>
              <a:t>Purdue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, Carnegie Mellon, the University of California, the Smithsonian,</a:t>
            </a: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Intel 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and Disney-</a:t>
            </a: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Pixar.”</a:t>
            </a:r>
            <a:endParaRPr lang="en-US" sz="24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The New 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York Times, </a:t>
            </a:r>
            <a:r>
              <a:rPr lang="en-US" sz="2400" i="1" dirty="0">
                <a:solidFill>
                  <a:srgbClr val="FFFFFF"/>
                </a:solidFill>
                <a:latin typeface="Myriad Pro"/>
                <a:cs typeface="Myriad Pro"/>
              </a:rPr>
              <a:t>Show me your badge </a:t>
            </a:r>
            <a:endParaRPr lang="en-US" sz="2400" i="1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November </a:t>
            </a:r>
            <a:r>
              <a:rPr lang="en-US" sz="2400" dirty="0">
                <a:solidFill>
                  <a:srgbClr val="FFFFFF"/>
                </a:solidFill>
                <a:latin typeface="Myriad Pro"/>
                <a:cs typeface="Myriad Pro"/>
              </a:rPr>
              <a:t>2</a:t>
            </a:r>
            <a:r>
              <a:rPr lang="en-US" sz="2400">
                <a:solidFill>
                  <a:srgbClr val="FFFFFF"/>
                </a:solidFill>
                <a:latin typeface="Myriad Pro"/>
                <a:cs typeface="Myriad Pro"/>
              </a:rPr>
              <a:t>, </a:t>
            </a:r>
            <a:r>
              <a:rPr lang="en-US" sz="2400" smtClean="0">
                <a:solidFill>
                  <a:srgbClr val="FFFFFF"/>
                </a:solidFill>
                <a:latin typeface="Myriad Pro"/>
                <a:cs typeface="Myriad Pro"/>
              </a:rPr>
              <a:t>2012</a:t>
            </a:r>
            <a:endParaRPr lang="en-US" sz="24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sz="2400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45" y="2391670"/>
            <a:ext cx="5020710" cy="12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1E-6 -3.99352E-6 L -5.6761E-6 -0.26353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rry'scurv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erry'scurv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erry'scurv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07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NEW LOGISTICS  OF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LOGISTICS  OF KNOWLEDGE</dc:title>
  <dc:creator>Kingman, Alex</dc:creator>
  <cp:lastModifiedBy>Eddy, Yvonne M.</cp:lastModifiedBy>
  <cp:revision>4</cp:revision>
  <dcterms:created xsi:type="dcterms:W3CDTF">2013-01-29T20:46:05Z</dcterms:created>
  <dcterms:modified xsi:type="dcterms:W3CDTF">2013-02-14T15:45:23Z</dcterms:modified>
</cp:coreProperties>
</file>