
<file path=[Content_Types].xml><?xml version="1.0" encoding="utf-8"?>
<Types xmlns="http://schemas.openxmlformats.org/package/2006/content-types"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2"/>
  </p:notesMasterIdLst>
  <p:sldIdLst>
    <p:sldId id="256" r:id="rId2"/>
    <p:sldId id="265" r:id="rId3"/>
    <p:sldId id="267" r:id="rId4"/>
    <p:sldId id="257" r:id="rId5"/>
    <p:sldId id="258" r:id="rId6"/>
    <p:sldId id="259" r:id="rId7"/>
    <p:sldId id="263" r:id="rId8"/>
    <p:sldId id="260" r:id="rId9"/>
    <p:sldId id="262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0567" autoAdjust="0"/>
  </p:normalViewPr>
  <p:slideViewPr>
    <p:cSldViewPr>
      <p:cViewPr varScale="1">
        <p:scale>
          <a:sx n="70" d="100"/>
          <a:sy n="70" d="100"/>
        </p:scale>
        <p:origin x="-96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90E135-463D-43A5-9A5F-30C044607FA8}" type="datetimeFigureOut">
              <a:rPr lang="en-US" smtClean="0"/>
              <a:t>4/5/2011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7BE487-A9D7-4594-B35F-EFF7400E86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822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dirty="0" smtClean="0"/>
              <a:t>*Introduction*</a:t>
            </a:r>
          </a:p>
          <a:p>
            <a:pPr marL="0" indent="0">
              <a:buFontTx/>
              <a:buNone/>
            </a:pPr>
            <a:r>
              <a:rPr lang="en-US" dirty="0" smtClean="0"/>
              <a:t>*Credibility statement*</a:t>
            </a:r>
          </a:p>
          <a:p>
            <a:pPr marL="0" indent="0">
              <a:buFontTx/>
              <a:buNone/>
            </a:pPr>
            <a:r>
              <a:rPr lang="en-US" dirty="0" smtClean="0"/>
              <a:t>*Attention</a:t>
            </a:r>
            <a:r>
              <a:rPr lang="en-US" baseline="0" dirty="0" smtClean="0"/>
              <a:t> getter*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7BE487-A9D7-4594-B35F-EFF7400E862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4451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is going to be a quick set of slides, with a longer interactive activity.</a:t>
            </a:r>
          </a:p>
          <a:p>
            <a:r>
              <a:rPr lang="en-US" dirty="0" smtClean="0"/>
              <a:t>Mission </a:t>
            </a:r>
            <a:r>
              <a:rPr lang="en-US" dirty="0" smtClean="0"/>
              <a:t>statement: by the end of this</a:t>
            </a:r>
            <a:r>
              <a:rPr lang="en-US" baseline="0" dirty="0" smtClean="0"/>
              <a:t> presentation, you should be able to understand the settings around resources on the hub, create all of the standard resources, and properly set their access level.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7BE487-A9D7-4594-B35F-EFF7400E862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1197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dirty="0" smtClean="0"/>
              <a:t>Hub </a:t>
            </a:r>
            <a:r>
              <a:rPr lang="en-US" dirty="0" smtClean="0"/>
              <a:t>resources are different than</a:t>
            </a:r>
            <a:r>
              <a:rPr lang="en-US" baseline="0" dirty="0" smtClean="0"/>
              <a:t> article </a:t>
            </a:r>
            <a:r>
              <a:rPr lang="en-US" baseline="0" dirty="0" smtClean="0"/>
              <a:t>pages (as discussed earlier) </a:t>
            </a:r>
            <a:r>
              <a:rPr lang="en-US" baseline="0" dirty="0" smtClean="0"/>
              <a:t>– these are/can be user submitted (as a hub admin, you’ll still want to know how to submit resources)</a:t>
            </a:r>
          </a:p>
          <a:p>
            <a:pPr marL="0" indent="0">
              <a:buFontTx/>
              <a:buNone/>
            </a:pPr>
            <a:r>
              <a:rPr lang="en-US" baseline="0" dirty="0" smtClean="0"/>
              <a:t>Hub resources have an “action” item (download document, launch tool, watch presentation, etc…)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Hub resources have reviews, stats, supporting docs, etc</a:t>
            </a:r>
            <a:r>
              <a:rPr lang="en-US" baseline="0" dirty="0" smtClean="0"/>
              <a:t>…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*Bring up a resource on the hub*</a:t>
            </a:r>
          </a:p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7BE487-A9D7-4594-B35F-EFF7400E862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7398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There are two ways to submit a resource… (at least from the administrator’s perspective)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You can customize which resources can be contributed by users from the frontend, and you can set what fields are available for those resources</a:t>
            </a:r>
            <a:r>
              <a:rPr lang="en-US" baseline="0" dirty="0" smtClean="0"/>
              <a:t>.</a:t>
            </a: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You can even rename or create new categories.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NOTE: NEVER rename/delete tool resource type!  That is the only one that needs to stay the same</a:t>
            </a:r>
            <a:r>
              <a:rPr lang="en-US" baseline="0" dirty="0" smtClean="0"/>
              <a:t>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*Demo Resources -&gt; Types on backend &amp; /contribute on the frontend with available types and fields*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7BE487-A9D7-4594-B35F-EFF7400E862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5526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parameter</a:t>
            </a:r>
            <a:r>
              <a:rPr lang="en-US" baseline="0" dirty="0" smtClean="0"/>
              <a:t> allows you to customize whether or not user submitted resources must be approved before showing up on the hub</a:t>
            </a:r>
            <a:r>
              <a:rPr lang="en-US" baseline="0" dirty="0" smtClean="0"/>
              <a:t>.</a:t>
            </a:r>
          </a:p>
          <a:p>
            <a:r>
              <a:rPr lang="en-US" baseline="0" dirty="0" smtClean="0"/>
              <a:t>Leave it on “No” for now.  Nikki will discuss this further during her talk on Daily Maintenance and Administrative tasks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7BE487-A9D7-4594-B35F-EFF7400E862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3769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NOTE:</a:t>
            </a:r>
            <a:r>
              <a:rPr lang="en-US" baseline="0" dirty="0" smtClean="0"/>
              <a:t> A resource doesn’t have to be protected or private to be associated with a group, but it does have to be associated with a group if it is protected of private.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7BE487-A9D7-4594-B35F-EFF7400E862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4807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Standard</a:t>
            </a:r>
            <a:r>
              <a:rPr lang="en-US" baseline="0" dirty="0" smtClean="0"/>
              <a:t> resources usually have a download button (word doc, </a:t>
            </a:r>
            <a:r>
              <a:rPr lang="en-US" baseline="0" dirty="0" err="1" smtClean="0"/>
              <a:t>pdf</a:t>
            </a:r>
            <a:r>
              <a:rPr lang="en-US" baseline="0" dirty="0" smtClean="0"/>
              <a:t> file, etc.)</a:t>
            </a:r>
          </a:p>
          <a:p>
            <a:r>
              <a:rPr lang="en-US" baseline="0" dirty="0" smtClean="0"/>
              <a:t>Multimedia resources usually have a play button, and a presentation pops open in a box (adobe breeze or captivate files).</a:t>
            </a:r>
          </a:p>
          <a:p>
            <a:r>
              <a:rPr lang="en-US" baseline="0" dirty="0" smtClean="0"/>
              <a:t>Multitier resources usually have a view series or view course button, that in turn takes you to a list of associated/child resources.</a:t>
            </a:r>
          </a:p>
          <a:p>
            <a:r>
              <a:rPr lang="en-US" dirty="0" smtClean="0"/>
              <a:t>Tools usually</a:t>
            </a:r>
            <a:r>
              <a:rPr lang="en-US" baseline="0" dirty="0" smtClean="0"/>
              <a:t> have a launch tool button.</a:t>
            </a:r>
            <a:endParaRPr lang="en-US" dirty="0" smtClean="0"/>
          </a:p>
          <a:p>
            <a:r>
              <a:rPr lang="en-US" dirty="0" smtClean="0"/>
              <a:t>NOTE: This isn’t necessarily how resources are classified</a:t>
            </a:r>
            <a:r>
              <a:rPr lang="en-US" baseline="0" dirty="0" smtClean="0"/>
              <a:t> on the hub, I just made this up to help keep them straight in my mind.</a:t>
            </a:r>
            <a:endParaRPr lang="en-US" dirty="0" smtClean="0"/>
          </a:p>
          <a:p>
            <a:r>
              <a:rPr lang="en-US" dirty="0" smtClean="0"/>
              <a:t>If you’re interested in Tools,</a:t>
            </a:r>
            <a:r>
              <a:rPr lang="en-US" baseline="0" dirty="0" smtClean="0"/>
              <a:t> be sure to check out the presentations from breakout session 3: Creating and Deploying Scientific Tools.</a:t>
            </a:r>
          </a:p>
          <a:p>
            <a:r>
              <a:rPr lang="en-US" baseline="0" dirty="0" smtClean="0"/>
              <a:t>*This session is going to be more interactive.  We’re going to just dive in and create a few resources*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7BE487-A9D7-4594-B35F-EFF7400E862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0101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See “Solutions” handout for detailed</a:t>
            </a:r>
            <a:r>
              <a:rPr lang="en-US" baseline="0" dirty="0" smtClean="0"/>
              <a:t> </a:t>
            </a:r>
            <a:r>
              <a:rPr lang="en-US" dirty="0" smtClean="0"/>
              <a:t>instructions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7BE487-A9D7-4594-B35F-EFF7400E862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7247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See “Solutions” handout for detailed</a:t>
            </a:r>
            <a:r>
              <a:rPr lang="en-US" baseline="0" dirty="0" smtClean="0"/>
              <a:t> </a:t>
            </a:r>
            <a:r>
              <a:rPr lang="en-US" dirty="0" smtClean="0"/>
              <a:t>instructions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7BE487-A9D7-4594-B35F-EFF7400E862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1434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30425"/>
            <a:ext cx="9144000" cy="1470025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3B5E3-CDD5-4806-AF71-58D0E4709A93}" type="datetimeFigureOut">
              <a:rPr lang="en-US" smtClean="0"/>
              <a:t>4/5/2011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E537-3A7E-4BB6-BE51-6E3D5BA83B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710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3B5E3-CDD5-4806-AF71-58D0E4709A93}" type="datetimeFigureOut">
              <a:rPr lang="en-US" smtClean="0"/>
              <a:t>4/5/2011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E537-3A7E-4BB6-BE51-6E3D5BA83B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2292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3B5E3-CDD5-4806-AF71-58D0E4709A93}" type="datetimeFigureOut">
              <a:rPr lang="en-US" smtClean="0"/>
              <a:t>4/5/2011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E537-3A7E-4BB6-BE51-6E3D5BA83B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3746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3B5E3-CDD5-4806-AF71-58D0E4709A93}" type="datetimeFigureOut">
              <a:rPr lang="en-US" smtClean="0"/>
              <a:t>4/5/2011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E537-3A7E-4BB6-BE51-6E3D5BA83B9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>
            <a:lvl1pPr>
              <a:defRPr b="0">
                <a:effectLst/>
                <a:latin typeface="+mn-lt"/>
              </a:defRPr>
            </a:lvl1pPr>
            <a:lvl2pPr>
              <a:defRPr b="0">
                <a:effectLst/>
                <a:latin typeface="+mn-lt"/>
              </a:defRPr>
            </a:lvl2pPr>
            <a:lvl3pPr>
              <a:defRPr b="0">
                <a:effectLst/>
                <a:latin typeface="+mn-lt"/>
              </a:defRPr>
            </a:lvl3pPr>
            <a:lvl4pPr>
              <a:defRPr b="0">
                <a:effectLst/>
                <a:latin typeface="+mn-lt"/>
              </a:defRPr>
            </a:lvl4pPr>
            <a:lvl5pPr>
              <a:defRPr b="0">
                <a:effectLst/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905000" y="304800"/>
            <a:ext cx="7239000" cy="411162"/>
          </a:xfrm>
        </p:spPr>
        <p:txBody>
          <a:bodyPr>
            <a:noAutofit/>
          </a:bodyPr>
          <a:lstStyle>
            <a:lvl1pPr algn="r">
              <a:defRPr sz="3000" b="0" i="0" cap="small" baseline="0">
                <a:solidFill>
                  <a:schemeClr val="bg1"/>
                </a:solidFill>
                <a:effectLst/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9968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7162800" cy="411162"/>
          </a:xfrm>
        </p:spPr>
        <p:txBody>
          <a:bodyPr>
            <a:noAutofit/>
          </a:bodyPr>
          <a:lstStyle>
            <a:lvl1pPr algn="r">
              <a:defRPr sz="3000" cap="small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3B5E3-CDD5-4806-AF71-58D0E4709A93}" type="datetimeFigureOut">
              <a:rPr lang="en-US" smtClean="0"/>
              <a:t>4/5/2011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E537-3A7E-4BB6-BE51-6E3D5BA83B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6702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3B5E3-CDD5-4806-AF71-58D0E4709A93}" type="datetimeFigureOut">
              <a:rPr lang="en-US" smtClean="0"/>
              <a:t>4/5/2011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E537-3A7E-4BB6-BE51-6E3D5BA83B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0489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3B5E3-CDD5-4806-AF71-58D0E4709A93}" type="datetimeFigureOut">
              <a:rPr lang="en-US" smtClean="0"/>
              <a:t>4/5/2011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E537-3A7E-4BB6-BE51-6E3D5BA83B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949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3B5E3-CDD5-4806-AF71-58D0E4709A93}" type="datetimeFigureOut">
              <a:rPr lang="en-US" smtClean="0"/>
              <a:t>4/5/2011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E537-3A7E-4BB6-BE51-6E3D5BA83B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0754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3B5E3-CDD5-4806-AF71-58D0E4709A93}" type="datetimeFigureOut">
              <a:rPr lang="en-US" smtClean="0"/>
              <a:t>4/5/2011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E537-3A7E-4BB6-BE51-6E3D5BA83B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1553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3B5E3-CDD5-4806-AF71-58D0E4709A93}" type="datetimeFigureOut">
              <a:rPr lang="en-US" smtClean="0"/>
              <a:t>4/5/2011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E537-3A7E-4BB6-BE51-6E3D5BA83B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282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3B5E3-CDD5-4806-AF71-58D0E4709A93}" type="datetimeFigureOut">
              <a:rPr lang="en-US" smtClean="0"/>
              <a:t>4/5/2011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E537-3A7E-4BB6-BE51-6E3D5BA83B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327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3B5E3-CDD5-4806-AF71-58D0E4709A93}" type="datetimeFigureOut">
              <a:rPr lang="en-US" smtClean="0"/>
              <a:t>4/5/2011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E537-3A7E-4BB6-BE51-6E3D5BA83B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85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33B5E3-CDD5-4806-AF71-58D0E4709A93}" type="datetimeFigureOut">
              <a:rPr lang="en-US" smtClean="0"/>
              <a:t>4/5/2011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ABE537-3A7E-4BB6-BE51-6E3D5BA83B9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465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65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hubzero.org/documentation/0.9.0/managers/maintenance.resources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tmp"/><Relationship Id="rId4" Type="http://schemas.openxmlformats.org/officeDocument/2006/relationships/image" Target="../media/image6.tm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Publishing New Resources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HUBbub</a:t>
            </a:r>
            <a:r>
              <a:rPr lang="en-US" dirty="0" smtClean="0"/>
              <a:t> 2011</a:t>
            </a:r>
          </a:p>
          <a:p>
            <a:r>
              <a:rPr lang="en-US" sz="2000" dirty="0" smtClean="0"/>
              <a:t>Sam Wilson</a:t>
            </a:r>
          </a:p>
        </p:txBody>
      </p:sp>
    </p:spTree>
    <p:extLst>
      <p:ext uri="{BB962C8B-B14F-4D97-AF65-F5344CB8AC3E}">
        <p14:creationId xmlns:p14="http://schemas.microsoft.com/office/powerpoint/2010/main" val="2071346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Existing documentation can be found here:</a:t>
            </a:r>
          </a:p>
          <a:p>
            <a:pPr lvl="1"/>
            <a:r>
              <a:rPr lang="en-US" sz="1800" dirty="0">
                <a:hlinkClick r:id="rId2"/>
              </a:rPr>
              <a:t>http://</a:t>
            </a:r>
            <a:r>
              <a:rPr lang="en-US" sz="1800" dirty="0" smtClean="0">
                <a:hlinkClick r:id="rId2"/>
              </a:rPr>
              <a:t>hubzero.org/documentation/1.0.0/managers/maintenance.resources</a:t>
            </a:r>
            <a:endParaRPr lang="en-US" sz="1800" dirty="0" smtClean="0"/>
          </a:p>
          <a:p>
            <a:pPr lvl="2"/>
            <a:r>
              <a:rPr lang="en-US" sz="1600" dirty="0" smtClean="0"/>
              <a:t>NOTE: scroll down for info on courses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Further help?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8289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Types and Parameters</a:t>
            </a:r>
          </a:p>
          <a:p>
            <a:r>
              <a:rPr lang="en-US" dirty="0" smtClean="0"/>
              <a:t>Access levels &amp; privacy settings</a:t>
            </a:r>
          </a:p>
          <a:p>
            <a:r>
              <a:rPr lang="en-US" dirty="0" smtClean="0"/>
              <a:t>Resource “classes”</a:t>
            </a:r>
          </a:p>
          <a:p>
            <a:r>
              <a:rPr lang="en-US" dirty="0" smtClean="0"/>
              <a:t>Activity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2260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Hub Resources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a Hub resource?</a:t>
            </a:r>
            <a:endParaRPr lang="en-US" dirty="0"/>
          </a:p>
        </p:txBody>
      </p:sp>
      <p:pic>
        <p:nvPicPr>
          <p:cNvPr id="6" name="Content Placeholder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0874" y="2310002"/>
            <a:ext cx="5242252" cy="3816161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11606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Backend vs. frontend publication process</a:t>
            </a:r>
          </a:p>
          <a:p>
            <a:r>
              <a:rPr lang="en-US" dirty="0" smtClean="0"/>
              <a:t>Resource </a:t>
            </a:r>
            <a:r>
              <a:rPr lang="en-US" dirty="0"/>
              <a:t>“Types” </a:t>
            </a:r>
            <a:r>
              <a:rPr lang="en-US" dirty="0" smtClean="0"/>
              <a:t>settings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Hub Resources Continued…</a:t>
            </a:r>
            <a:endParaRPr lang="en-US" dirty="0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971800"/>
            <a:ext cx="3881777" cy="29929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304800" y="2743200"/>
            <a:ext cx="464820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>
              <a:buFont typeface="Calibri" pitchFamily="34" charset="0"/>
              <a:buChar char="—"/>
            </a:pPr>
            <a:r>
              <a:rPr lang="en-US" sz="2800" dirty="0"/>
              <a:t>Setting which resource </a:t>
            </a:r>
            <a:r>
              <a:rPr lang="en-US" sz="2800" dirty="0" smtClean="0"/>
              <a:t>types </a:t>
            </a:r>
            <a:r>
              <a:rPr lang="en-US" sz="2800" dirty="0"/>
              <a:t>are publishable </a:t>
            </a:r>
            <a:r>
              <a:rPr lang="en-US" sz="2800" dirty="0" smtClean="0"/>
              <a:t>via </a:t>
            </a:r>
            <a:r>
              <a:rPr lang="en-US" sz="2800" dirty="0"/>
              <a:t>the frontend </a:t>
            </a:r>
          </a:p>
          <a:p>
            <a:pPr marL="914400" lvl="1" indent="-457200">
              <a:buFont typeface="Calibri" pitchFamily="34" charset="0"/>
              <a:buChar char="—"/>
            </a:pPr>
            <a:r>
              <a:rPr lang="en-US" sz="2800" dirty="0"/>
              <a:t>Defining the fields </a:t>
            </a:r>
            <a:r>
              <a:rPr lang="en-US" sz="2800" dirty="0" smtClean="0"/>
              <a:t>available </a:t>
            </a:r>
            <a:r>
              <a:rPr lang="en-US" sz="2800" dirty="0"/>
              <a:t>on a </a:t>
            </a:r>
            <a:r>
              <a:rPr lang="en-US" sz="2800" dirty="0" smtClean="0"/>
              <a:t>given resource type</a:t>
            </a:r>
            <a:endParaRPr lang="en-US" sz="2800" dirty="0"/>
          </a:p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257800" y="3505200"/>
            <a:ext cx="2819400" cy="266700"/>
          </a:xfrm>
          <a:prstGeom prst="rect">
            <a:avLst/>
          </a:prstGeom>
          <a:noFill/>
          <a:ln w="381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800600" y="4953000"/>
            <a:ext cx="2667000" cy="1011794"/>
          </a:xfrm>
          <a:prstGeom prst="rect">
            <a:avLst/>
          </a:prstGeom>
          <a:noFill/>
          <a:ln w="381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82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601" y="3124200"/>
            <a:ext cx="5896798" cy="2467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Resources – Global Configuration</a:t>
            </a:r>
          </a:p>
          <a:p>
            <a:pPr lvl="1"/>
            <a:r>
              <a:rPr lang="en-US" dirty="0" smtClean="0"/>
              <a:t>Approving </a:t>
            </a:r>
            <a:r>
              <a:rPr lang="en-US" dirty="0"/>
              <a:t>or auto-approving </a:t>
            </a:r>
            <a:r>
              <a:rPr lang="en-US" dirty="0" smtClean="0"/>
              <a:t>resources</a:t>
            </a:r>
            <a:endParaRPr lang="en-US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 “Parameters”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3764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2291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Public</a:t>
            </a:r>
          </a:p>
          <a:p>
            <a:pPr lvl="1"/>
            <a:r>
              <a:rPr lang="en-US" dirty="0" smtClean="0"/>
              <a:t>Anyone </a:t>
            </a:r>
            <a:r>
              <a:rPr lang="en-US" dirty="0"/>
              <a:t>may view/download the resource</a:t>
            </a:r>
          </a:p>
          <a:p>
            <a:r>
              <a:rPr lang="en-US" dirty="0" smtClean="0"/>
              <a:t>Protected</a:t>
            </a:r>
          </a:p>
          <a:p>
            <a:pPr lvl="1"/>
            <a:r>
              <a:rPr lang="en-US" dirty="0" smtClean="0"/>
              <a:t>Abstract </a:t>
            </a:r>
            <a:r>
              <a:rPr lang="en-US" dirty="0"/>
              <a:t>is visible, files restricted to group </a:t>
            </a:r>
            <a:r>
              <a:rPr lang="en-US" dirty="0" smtClean="0"/>
              <a:t>members</a:t>
            </a:r>
          </a:p>
          <a:p>
            <a:r>
              <a:rPr lang="en-US" dirty="0" smtClean="0"/>
              <a:t>Private</a:t>
            </a:r>
            <a:endParaRPr lang="en-US" dirty="0"/>
          </a:p>
          <a:p>
            <a:pPr lvl="1"/>
            <a:r>
              <a:rPr lang="en-US" dirty="0" smtClean="0"/>
              <a:t>Only </a:t>
            </a:r>
            <a:r>
              <a:rPr lang="en-US" dirty="0"/>
              <a:t>visible to group members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Access Levels / Privacy Settings</a:t>
            </a:r>
            <a:endParaRPr lang="en-US" dirty="0"/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3429000"/>
            <a:ext cx="3377084" cy="8668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7697" y="4495800"/>
            <a:ext cx="3042090" cy="18480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Content Placeholder 1" descr="Screen Clippi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3879" y="1143000"/>
            <a:ext cx="2849726" cy="20744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Notched Right Arrow 6"/>
          <p:cNvSpPr/>
          <p:nvPr/>
        </p:nvSpPr>
        <p:spPr>
          <a:xfrm>
            <a:off x="4686300" y="1951646"/>
            <a:ext cx="609600" cy="457200"/>
          </a:xfrm>
          <a:prstGeom prst="notchedRightArrow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Notched Right Arrow 7"/>
          <p:cNvSpPr/>
          <p:nvPr/>
        </p:nvSpPr>
        <p:spPr>
          <a:xfrm>
            <a:off x="4686300" y="3633848"/>
            <a:ext cx="609600" cy="457200"/>
          </a:xfrm>
          <a:prstGeom prst="notchedRightArrow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Notched Right Arrow 8"/>
          <p:cNvSpPr/>
          <p:nvPr/>
        </p:nvSpPr>
        <p:spPr>
          <a:xfrm>
            <a:off x="4686300" y="5191227"/>
            <a:ext cx="609600" cy="457200"/>
          </a:xfrm>
          <a:prstGeom prst="notchedRightArrow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83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Standard resources</a:t>
            </a:r>
          </a:p>
          <a:p>
            <a:pPr lvl="1"/>
            <a:r>
              <a:rPr lang="en-US" dirty="0"/>
              <a:t>Standard </a:t>
            </a:r>
            <a:r>
              <a:rPr lang="en-US" dirty="0" smtClean="0"/>
              <a:t>resources include </a:t>
            </a:r>
            <a:r>
              <a:rPr lang="en-US" dirty="0"/>
              <a:t>a teaching material, a download or a publication</a:t>
            </a:r>
          </a:p>
          <a:p>
            <a:r>
              <a:rPr lang="en-US" dirty="0" smtClean="0"/>
              <a:t>Multimedia resources</a:t>
            </a:r>
          </a:p>
          <a:p>
            <a:pPr lvl="1"/>
            <a:r>
              <a:rPr lang="en-US" dirty="0" smtClean="0"/>
              <a:t>A Multimedia resource is </a:t>
            </a:r>
            <a:r>
              <a:rPr lang="en-US" dirty="0"/>
              <a:t>one made up of </a:t>
            </a:r>
            <a:r>
              <a:rPr lang="en-US" dirty="0" smtClean="0"/>
              <a:t>a Presenter or screen capture presentation</a:t>
            </a:r>
          </a:p>
          <a:p>
            <a:r>
              <a:rPr lang="en-US" dirty="0" smtClean="0"/>
              <a:t>Multitier resources</a:t>
            </a:r>
            <a:endParaRPr lang="en-US" dirty="0"/>
          </a:p>
          <a:p>
            <a:pPr lvl="1"/>
            <a:r>
              <a:rPr lang="en-US" dirty="0" smtClean="0"/>
              <a:t>Includes Courses, Series, and workshops</a:t>
            </a:r>
          </a:p>
          <a:p>
            <a:r>
              <a:rPr lang="en-US" dirty="0" smtClean="0"/>
              <a:t>Tools</a:t>
            </a:r>
          </a:p>
          <a:p>
            <a:pPr lvl="1"/>
            <a:r>
              <a:rPr lang="en-US" dirty="0" smtClean="0"/>
              <a:t>Online Simulation tools that run in the browser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 Classes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858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60437"/>
            <a:ext cx="8229600" cy="4525963"/>
          </a:xfrm>
        </p:spPr>
        <p:txBody>
          <a:bodyPr/>
          <a:lstStyle/>
          <a:p>
            <a:r>
              <a:rPr lang="en-US" dirty="0" smtClean="0"/>
              <a:t>Create a “Standard” resource from the frontend and make it private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Activity Part I</a:t>
            </a:r>
            <a:endParaRPr lang="en-US" dirty="0"/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114" y="2057400"/>
            <a:ext cx="7205773" cy="4418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61042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525963"/>
          </a:xfrm>
        </p:spPr>
        <p:txBody>
          <a:bodyPr/>
          <a:lstStyle/>
          <a:p>
            <a:r>
              <a:rPr lang="en-US" dirty="0" smtClean="0"/>
              <a:t>Create a “Multitier” resource on the backend and make it public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Activity Part II</a:t>
            </a:r>
            <a:endParaRPr lang="en-US" dirty="0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897" y="2061041"/>
            <a:ext cx="6144206" cy="44921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6444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2442</TotalTime>
  <Words>685</Words>
  <Application>Microsoft Office PowerPoint</Application>
  <PresentationFormat>On-screen Show (4:3)</PresentationFormat>
  <Paragraphs>77</Paragraphs>
  <Slides>10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Publishing New Resources</vt:lpstr>
      <vt:lpstr>Agenda</vt:lpstr>
      <vt:lpstr>Hub Resources</vt:lpstr>
      <vt:lpstr>Hub Resources Continued…</vt:lpstr>
      <vt:lpstr>Resource “Parameters”</vt:lpstr>
      <vt:lpstr>Access Levels / Privacy Settings</vt:lpstr>
      <vt:lpstr>Resource Classes</vt:lpstr>
      <vt:lpstr>Activity Part I</vt:lpstr>
      <vt:lpstr>Activity Part II</vt:lpstr>
      <vt:lpstr>Further help?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Publishing New Resources</dc:title>
  <dc:creator>Sam</dc:creator>
  <cp:lastModifiedBy>Sam</cp:lastModifiedBy>
  <cp:revision>44</cp:revision>
  <dcterms:created xsi:type="dcterms:W3CDTF">2011-03-01T17:58:08Z</dcterms:created>
  <dcterms:modified xsi:type="dcterms:W3CDTF">2011-04-05T16:11:21Z</dcterms:modified>
</cp:coreProperties>
</file>