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95" r:id="rId4"/>
    <p:sldId id="293" r:id="rId5"/>
    <p:sldId id="271" r:id="rId6"/>
    <p:sldId id="280" r:id="rId7"/>
    <p:sldId id="264" r:id="rId8"/>
    <p:sldId id="274" r:id="rId9"/>
    <p:sldId id="285" r:id="rId10"/>
    <p:sldId id="29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56" autoAdjust="0"/>
    <p:restoredTop sz="91737" autoAdjust="0"/>
  </p:normalViewPr>
  <p:slideViewPr>
    <p:cSldViewPr>
      <p:cViewPr>
        <p:scale>
          <a:sx n="100" d="100"/>
          <a:sy n="100" d="100"/>
        </p:scale>
        <p:origin x="-57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52579-E51A-FB40-8E6E-7BE32D88A7A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3EFF4-8693-C544-86A9-75C73F9AF25E}">
      <dgm:prSet custT="1"/>
      <dgm:spPr/>
      <dgm:t>
        <a:bodyPr/>
        <a:lstStyle/>
        <a:p>
          <a:pPr rtl="0"/>
          <a:r>
            <a:rPr lang="en-US" sz="1800" dirty="0" smtClean="0"/>
            <a:t>Windows Server 2008 R2 Datacenter </a:t>
          </a:r>
          <a:r>
            <a:rPr lang="en-US" sz="1400" dirty="0" smtClean="0"/>
            <a:t>unlimited virtual licenses</a:t>
          </a:r>
          <a:endParaRPr lang="en-US" sz="1800" dirty="0"/>
        </a:p>
      </dgm:t>
    </dgm:pt>
    <dgm:pt modelId="{05E23E50-6782-3A4F-A863-FD576213ED94}" type="parTrans" cxnId="{0DFA7DA4-05C5-6C46-81D7-7F5915A36152}">
      <dgm:prSet/>
      <dgm:spPr/>
      <dgm:t>
        <a:bodyPr/>
        <a:lstStyle/>
        <a:p>
          <a:endParaRPr lang="en-US"/>
        </a:p>
      </dgm:t>
    </dgm:pt>
    <dgm:pt modelId="{B2A20034-3B8D-EB49-A48E-7A21FD50B7AD}" type="sibTrans" cxnId="{0DFA7DA4-05C5-6C46-81D7-7F5915A36152}">
      <dgm:prSet/>
      <dgm:spPr/>
      <dgm:t>
        <a:bodyPr/>
        <a:lstStyle/>
        <a:p>
          <a:endParaRPr lang="en-US"/>
        </a:p>
      </dgm:t>
    </dgm:pt>
    <dgm:pt modelId="{F3A25EF7-27FA-E943-913B-2FF1E01C0682}">
      <dgm:prSet custT="1"/>
      <dgm:spPr/>
      <dgm:t>
        <a:bodyPr/>
        <a:lstStyle/>
        <a:p>
          <a:pPr rtl="0"/>
          <a:r>
            <a:rPr lang="en-US" sz="1800" dirty="0" smtClean="0"/>
            <a:t>Parallels Virtuozzo Container </a:t>
          </a:r>
        </a:p>
        <a:p>
          <a:pPr rtl="0"/>
          <a:r>
            <a:rPr lang="en-US" sz="1200" dirty="0" smtClean="0"/>
            <a:t>Based off of OpenVZ-Linux</a:t>
          </a:r>
          <a:endParaRPr lang="en-US" sz="1200" dirty="0"/>
        </a:p>
      </dgm:t>
    </dgm:pt>
    <dgm:pt modelId="{C381BA29-F348-8E49-9E31-2A1BFD7BAEB5}" type="parTrans" cxnId="{EEF48667-1BB4-894D-BDD0-F410C082A813}">
      <dgm:prSet/>
      <dgm:spPr/>
      <dgm:t>
        <a:bodyPr/>
        <a:lstStyle/>
        <a:p>
          <a:endParaRPr lang="en-US"/>
        </a:p>
      </dgm:t>
    </dgm:pt>
    <dgm:pt modelId="{98BF310B-FF2D-A248-A82A-FE57554DF65C}" type="sibTrans" cxnId="{EEF48667-1BB4-894D-BDD0-F410C082A813}">
      <dgm:prSet/>
      <dgm:spPr/>
      <dgm:t>
        <a:bodyPr/>
        <a:lstStyle/>
        <a:p>
          <a:endParaRPr lang="en-US"/>
        </a:p>
      </dgm:t>
    </dgm:pt>
    <dgm:pt modelId="{F1964EE1-6505-4249-85AE-683AD1A95F10}">
      <dgm:prSet custT="1"/>
      <dgm:spPr/>
      <dgm:t>
        <a:bodyPr/>
        <a:lstStyle/>
        <a:p>
          <a:pPr rtl="0"/>
          <a:r>
            <a:rPr lang="en-US" sz="2400" dirty="0" smtClean="0"/>
            <a:t>WinSSHd</a:t>
          </a:r>
          <a:endParaRPr lang="en-US" sz="2400" dirty="0"/>
        </a:p>
      </dgm:t>
    </dgm:pt>
    <dgm:pt modelId="{99420DCC-0E21-244F-831F-82E01F5F8B4A}" type="parTrans" cxnId="{5BB5CE25-BC62-9B49-97C1-F8FB3A642F1C}">
      <dgm:prSet/>
      <dgm:spPr/>
      <dgm:t>
        <a:bodyPr/>
        <a:lstStyle/>
        <a:p>
          <a:endParaRPr lang="en-US"/>
        </a:p>
      </dgm:t>
    </dgm:pt>
    <dgm:pt modelId="{9751B19B-2179-6944-82AB-92B77E06FBD2}" type="sibTrans" cxnId="{5BB5CE25-BC62-9B49-97C1-F8FB3A642F1C}">
      <dgm:prSet/>
      <dgm:spPr/>
      <dgm:t>
        <a:bodyPr/>
        <a:lstStyle/>
        <a:p>
          <a:endParaRPr lang="en-US"/>
        </a:p>
      </dgm:t>
    </dgm:pt>
    <dgm:pt modelId="{92A0650C-E539-5C4C-BB46-988C208C2228}">
      <dgm:prSet custT="1"/>
      <dgm:spPr/>
      <dgm:t>
        <a:bodyPr/>
        <a:lstStyle/>
        <a:p>
          <a:pPr rtl="0"/>
          <a:r>
            <a:rPr lang="en-US" sz="2400" dirty="0" smtClean="0"/>
            <a:t>TightVNC</a:t>
          </a:r>
        </a:p>
        <a:p>
          <a:pPr rtl="0"/>
          <a:r>
            <a:rPr lang="en-US" sz="2400" dirty="0" smtClean="0"/>
            <a:t>Server</a:t>
          </a:r>
          <a:endParaRPr lang="en-US" sz="2400" dirty="0"/>
        </a:p>
      </dgm:t>
    </dgm:pt>
    <dgm:pt modelId="{0A2C2E9F-0311-214C-9C1B-910C0F41A6ED}" type="parTrans" cxnId="{5D0CC8FB-6E6A-8840-8C44-EE9B90EF21F6}">
      <dgm:prSet/>
      <dgm:spPr/>
      <dgm:t>
        <a:bodyPr/>
        <a:lstStyle/>
        <a:p>
          <a:endParaRPr lang="en-US"/>
        </a:p>
      </dgm:t>
    </dgm:pt>
    <dgm:pt modelId="{8C534354-FDA9-8748-BE93-1375F8DBDEDE}" type="sibTrans" cxnId="{5D0CC8FB-6E6A-8840-8C44-EE9B90EF21F6}">
      <dgm:prSet/>
      <dgm:spPr/>
      <dgm:t>
        <a:bodyPr/>
        <a:lstStyle/>
        <a:p>
          <a:endParaRPr lang="en-US"/>
        </a:p>
      </dgm:t>
    </dgm:pt>
    <dgm:pt modelId="{FF15FEDD-111C-EF4F-A0E9-022C0E41577E}">
      <dgm:prSet custT="1"/>
      <dgm:spPr/>
      <dgm:t>
        <a:bodyPr/>
        <a:lstStyle/>
        <a:p>
          <a:pPr rtl="0"/>
          <a:r>
            <a:rPr lang="en-US" sz="2800" dirty="0" smtClean="0"/>
            <a:t>Cygwin</a:t>
          </a:r>
          <a:endParaRPr lang="en-US" sz="4500" dirty="0"/>
        </a:p>
      </dgm:t>
    </dgm:pt>
    <dgm:pt modelId="{C981E20B-06A9-854E-AF2A-CB295F69D47D}" type="parTrans" cxnId="{EE6BB3DE-60CE-3644-A55E-2CB714548A79}">
      <dgm:prSet/>
      <dgm:spPr/>
      <dgm:t>
        <a:bodyPr/>
        <a:lstStyle/>
        <a:p>
          <a:endParaRPr lang="en-US"/>
        </a:p>
      </dgm:t>
    </dgm:pt>
    <dgm:pt modelId="{1FE7BF35-5F91-AE47-AF0E-55E0FE286DFC}" type="sibTrans" cxnId="{EE6BB3DE-60CE-3644-A55E-2CB714548A79}">
      <dgm:prSet/>
      <dgm:spPr/>
      <dgm:t>
        <a:bodyPr/>
        <a:lstStyle/>
        <a:p>
          <a:endParaRPr lang="en-US"/>
        </a:p>
      </dgm:t>
    </dgm:pt>
    <dgm:pt modelId="{3EFDC3DB-4860-D340-838A-991549B5B543}">
      <dgm:prSet custT="1"/>
      <dgm:spPr/>
      <dgm:t>
        <a:bodyPr/>
        <a:lstStyle/>
        <a:p>
          <a:pPr rtl="0"/>
          <a:r>
            <a:rPr lang="en-US" sz="2800" dirty="0" smtClean="0"/>
            <a:t>Socat</a:t>
          </a:r>
          <a:endParaRPr lang="en-US" sz="4500" dirty="0"/>
        </a:p>
      </dgm:t>
    </dgm:pt>
    <dgm:pt modelId="{8799470E-02F9-D64B-B398-77866C252DF1}" type="parTrans" cxnId="{F98F4260-7804-E846-B372-7029A811EDEA}">
      <dgm:prSet/>
      <dgm:spPr/>
      <dgm:t>
        <a:bodyPr/>
        <a:lstStyle/>
        <a:p>
          <a:endParaRPr lang="en-US"/>
        </a:p>
      </dgm:t>
    </dgm:pt>
    <dgm:pt modelId="{BBF9E208-023C-BE45-B2E6-9D9358212EB1}" type="sibTrans" cxnId="{F98F4260-7804-E846-B372-7029A811EDEA}">
      <dgm:prSet/>
      <dgm:spPr/>
      <dgm:t>
        <a:bodyPr/>
        <a:lstStyle/>
        <a:p>
          <a:endParaRPr lang="en-US"/>
        </a:p>
      </dgm:t>
    </dgm:pt>
    <dgm:pt modelId="{77DC02D5-9BDD-3B43-912B-E89DEA757C8E}">
      <dgm:prSet custT="1"/>
      <dgm:spPr/>
      <dgm:t>
        <a:bodyPr/>
        <a:lstStyle/>
        <a:p>
          <a:pPr rtl="0"/>
          <a:r>
            <a:rPr lang="en-US" sz="2800" dirty="0" smtClean="0"/>
            <a:t>Python</a:t>
          </a:r>
          <a:endParaRPr lang="en-US" sz="4500" dirty="0"/>
        </a:p>
      </dgm:t>
    </dgm:pt>
    <dgm:pt modelId="{E5C4333C-9F3E-6644-9EF9-9AA1BD93AD9B}" type="parTrans" cxnId="{258F1652-26FF-5E4B-8954-1A511A9F2374}">
      <dgm:prSet/>
      <dgm:spPr/>
      <dgm:t>
        <a:bodyPr/>
        <a:lstStyle/>
        <a:p>
          <a:endParaRPr lang="en-US"/>
        </a:p>
      </dgm:t>
    </dgm:pt>
    <dgm:pt modelId="{6C664892-F669-C342-B943-D22A1FDFF89E}" type="sibTrans" cxnId="{258F1652-26FF-5E4B-8954-1A511A9F2374}">
      <dgm:prSet/>
      <dgm:spPr/>
      <dgm:t>
        <a:bodyPr/>
        <a:lstStyle/>
        <a:p>
          <a:endParaRPr lang="en-US"/>
        </a:p>
      </dgm:t>
    </dgm:pt>
    <dgm:pt modelId="{F2FEA881-D89F-8A4C-A517-C520B8AA57DC}">
      <dgm:prSet custT="1"/>
      <dgm:spPr/>
      <dgm:t>
        <a:bodyPr/>
        <a:lstStyle/>
        <a:p>
          <a:pPr rtl="0"/>
          <a:r>
            <a:rPr lang="en-US" sz="2400" dirty="0" smtClean="0"/>
            <a:t>Maxwell </a:t>
          </a:r>
          <a:endParaRPr lang="en-US" sz="2000" dirty="0" smtClean="0"/>
        </a:p>
        <a:p>
          <a:pPr rtl="0"/>
          <a:r>
            <a:rPr lang="en-US" sz="1600" dirty="0" smtClean="0"/>
            <a:t>Hubzero middleware</a:t>
          </a:r>
          <a:endParaRPr lang="en-US" sz="1600" dirty="0"/>
        </a:p>
      </dgm:t>
    </dgm:pt>
    <dgm:pt modelId="{B54E1E77-B132-B940-AEBD-FA75F9110D9E}" type="parTrans" cxnId="{68DC280C-FE77-0540-A407-D8E990C2D4EF}">
      <dgm:prSet/>
      <dgm:spPr/>
      <dgm:t>
        <a:bodyPr/>
        <a:lstStyle/>
        <a:p>
          <a:endParaRPr lang="en-US"/>
        </a:p>
      </dgm:t>
    </dgm:pt>
    <dgm:pt modelId="{F6A4FD01-07EF-7C40-805B-F75C8F381F33}" type="sibTrans" cxnId="{68DC280C-FE77-0540-A407-D8E990C2D4EF}">
      <dgm:prSet/>
      <dgm:spPr/>
      <dgm:t>
        <a:bodyPr/>
        <a:lstStyle/>
        <a:p>
          <a:endParaRPr lang="en-US"/>
        </a:p>
      </dgm:t>
    </dgm:pt>
    <dgm:pt modelId="{3C38306A-523A-9547-B17D-BCFD4654AEFE}">
      <dgm:prSet custT="1"/>
      <dgm:spPr/>
      <dgm:t>
        <a:bodyPr/>
        <a:lstStyle/>
        <a:p>
          <a:pPr rtl="0"/>
          <a:r>
            <a:rPr lang="en-US" sz="2800" dirty="0" smtClean="0"/>
            <a:t>Filewatcher </a:t>
          </a:r>
          <a:r>
            <a:rPr lang="en-US" sz="1400" dirty="0" smtClean="0"/>
            <a:t>necessary for home directories</a:t>
          </a:r>
          <a:endParaRPr lang="en-US" sz="1400" dirty="0"/>
        </a:p>
      </dgm:t>
    </dgm:pt>
    <dgm:pt modelId="{79B48251-7AD7-904D-91C0-3CA16C22ABAA}" type="parTrans" cxnId="{58E7B122-B572-C743-8292-9A4D86199FFA}">
      <dgm:prSet/>
      <dgm:spPr/>
      <dgm:t>
        <a:bodyPr/>
        <a:lstStyle/>
        <a:p>
          <a:endParaRPr lang="en-US"/>
        </a:p>
      </dgm:t>
    </dgm:pt>
    <dgm:pt modelId="{76870423-DB24-4D48-84C9-EDDAC1AEC165}" type="sibTrans" cxnId="{58E7B122-B572-C743-8292-9A4D86199FFA}">
      <dgm:prSet/>
      <dgm:spPr/>
      <dgm:t>
        <a:bodyPr/>
        <a:lstStyle/>
        <a:p>
          <a:endParaRPr lang="en-US"/>
        </a:p>
      </dgm:t>
    </dgm:pt>
    <dgm:pt modelId="{B2B76746-5123-9043-9CA9-B30980F3A8E2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Linux “</a:t>
          </a:r>
          <a:r>
            <a:rPr lang="en-US" sz="2400" dirty="0" smtClean="0">
              <a:solidFill>
                <a:srgbClr val="FFFF00"/>
              </a:solidFill>
            </a:rPr>
            <a:t>Samba”</a:t>
          </a:r>
        </a:p>
        <a:p>
          <a:pPr rtl="0"/>
          <a:r>
            <a:rPr lang="en-US" sz="1600" dirty="0" smtClean="0">
              <a:solidFill>
                <a:srgbClr val="FFFF00"/>
              </a:solidFill>
            </a:rPr>
            <a:t>installed on Linux Home directory server</a:t>
          </a:r>
          <a:endParaRPr lang="en-US" sz="1600" dirty="0">
            <a:solidFill>
              <a:srgbClr val="FFFF00"/>
            </a:solidFill>
          </a:endParaRPr>
        </a:p>
      </dgm:t>
    </dgm:pt>
    <dgm:pt modelId="{AF0D3565-38E5-614C-A081-1C5121593834}" type="parTrans" cxnId="{8BF8B038-0453-E449-8FC1-6FA8B99327EF}">
      <dgm:prSet/>
      <dgm:spPr/>
      <dgm:t>
        <a:bodyPr/>
        <a:lstStyle/>
        <a:p>
          <a:endParaRPr lang="en-US"/>
        </a:p>
      </dgm:t>
    </dgm:pt>
    <dgm:pt modelId="{9D1E0A36-A47A-E045-A2D0-62E4C59CA201}" type="sibTrans" cxnId="{8BF8B038-0453-E449-8FC1-6FA8B99327EF}">
      <dgm:prSet/>
      <dgm:spPr/>
      <dgm:t>
        <a:bodyPr/>
        <a:lstStyle/>
        <a:p>
          <a:endParaRPr lang="en-US"/>
        </a:p>
      </dgm:t>
    </dgm:pt>
    <dgm:pt modelId="{098D62BD-D321-F041-8803-0B958C4CDD79}" type="pres">
      <dgm:prSet presAssocID="{F4E52579-E51A-FB40-8E6E-7BE32D88A7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3FE33E-1173-104D-B2F5-19635758B305}" type="pres">
      <dgm:prSet presAssocID="{66B3EFF4-8693-C544-86A9-75C73F9AF25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98E76-DCBB-3C43-829B-7652D3B6794E}" type="pres">
      <dgm:prSet presAssocID="{B2A20034-3B8D-EB49-A48E-7A21FD50B7AD}" presName="sibTrans" presStyleCnt="0"/>
      <dgm:spPr/>
    </dgm:pt>
    <dgm:pt modelId="{3E7D0D46-4DE3-FD4B-B4E7-D97AADC12F86}" type="pres">
      <dgm:prSet presAssocID="{F3A25EF7-27FA-E943-913B-2FF1E01C068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78907-23AB-4A49-9673-0563E7F4088E}" type="pres">
      <dgm:prSet presAssocID="{98BF310B-FF2D-A248-A82A-FE57554DF65C}" presName="sibTrans" presStyleCnt="0"/>
      <dgm:spPr/>
    </dgm:pt>
    <dgm:pt modelId="{D47D878E-A3C8-8645-B59C-8B93C20F0DDB}" type="pres">
      <dgm:prSet presAssocID="{F1964EE1-6505-4249-85AE-683AD1A95F1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DD77F-2504-E940-819F-D3A82BABE39E}" type="pres">
      <dgm:prSet presAssocID="{9751B19B-2179-6944-82AB-92B77E06FBD2}" presName="sibTrans" presStyleCnt="0"/>
      <dgm:spPr/>
    </dgm:pt>
    <dgm:pt modelId="{2BC87E29-A8BA-2A42-A3B6-7B096DCCDC34}" type="pres">
      <dgm:prSet presAssocID="{92A0650C-E539-5C4C-BB46-988C208C2228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668F6-8DCD-CE47-BC0B-93EA58CFF129}" type="pres">
      <dgm:prSet presAssocID="{8C534354-FDA9-8748-BE93-1375F8DBDEDE}" presName="sibTrans" presStyleCnt="0"/>
      <dgm:spPr/>
    </dgm:pt>
    <dgm:pt modelId="{4BB0001E-AB49-1F48-A573-A950D7038BF7}" type="pres">
      <dgm:prSet presAssocID="{FF15FEDD-111C-EF4F-A0E9-022C0E41577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8CF3-9342-FB45-B8DE-748CE0F4B4ED}" type="pres">
      <dgm:prSet presAssocID="{1FE7BF35-5F91-AE47-AF0E-55E0FE286DFC}" presName="sibTrans" presStyleCnt="0"/>
      <dgm:spPr/>
    </dgm:pt>
    <dgm:pt modelId="{1A595A92-1524-CF44-8F0F-7C98CFD3D6EB}" type="pres">
      <dgm:prSet presAssocID="{3EFDC3DB-4860-D340-838A-991549B5B54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B7F71-C186-724C-BC7B-E5EF562FB294}" type="pres">
      <dgm:prSet presAssocID="{BBF9E208-023C-BE45-B2E6-9D9358212EB1}" presName="sibTrans" presStyleCnt="0"/>
      <dgm:spPr/>
    </dgm:pt>
    <dgm:pt modelId="{156726A1-9058-0044-88F9-27BD6E7189A6}" type="pres">
      <dgm:prSet presAssocID="{77DC02D5-9BDD-3B43-912B-E89DEA757C8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7B933-2647-3B46-8B4B-35BF8AABCE5B}" type="pres">
      <dgm:prSet presAssocID="{6C664892-F669-C342-B943-D22A1FDFF89E}" presName="sibTrans" presStyleCnt="0"/>
      <dgm:spPr/>
    </dgm:pt>
    <dgm:pt modelId="{5F73CDC2-A3AF-7847-918D-F4965D439495}" type="pres">
      <dgm:prSet presAssocID="{F2FEA881-D89F-8A4C-A517-C520B8AA57D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870B3-E12C-2548-AD44-E30F2CAAC5BE}" type="pres">
      <dgm:prSet presAssocID="{F6A4FD01-07EF-7C40-805B-F75C8F381F33}" presName="sibTrans" presStyleCnt="0"/>
      <dgm:spPr/>
    </dgm:pt>
    <dgm:pt modelId="{985E7145-8DF0-0E48-B35D-BC5D89D14068}" type="pres">
      <dgm:prSet presAssocID="{3C38306A-523A-9547-B17D-BCFD4654AEFE}" presName="node" presStyleLbl="node1" presStyleIdx="8" presStyleCnt="10" custLinFactX="-1012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D7722-3555-7348-BBA5-8A6186DBF40D}" type="pres">
      <dgm:prSet presAssocID="{76870423-DB24-4D48-84C9-EDDAC1AEC165}" presName="sibTrans" presStyleCnt="0"/>
      <dgm:spPr/>
    </dgm:pt>
    <dgm:pt modelId="{83EB154F-0EE2-E441-9E4A-680BC7D363B0}" type="pres">
      <dgm:prSet presAssocID="{B2B76746-5123-9043-9CA9-B30980F3A8E2}" presName="node" presStyleLbl="node1" presStyleIdx="9" presStyleCnt="10" custLinFactX="-10676" custLinFactNeighborX="-100000" custLinFactNeighborY="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53630-60B7-5749-ACCD-A04A60067EEF}" type="presOf" srcId="{92A0650C-E539-5C4C-BB46-988C208C2228}" destId="{2BC87E29-A8BA-2A42-A3B6-7B096DCCDC34}" srcOrd="0" destOrd="0" presId="urn:microsoft.com/office/officeart/2005/8/layout/default"/>
    <dgm:cxn modelId="{087752A7-F257-1F4A-825A-0740CC09F676}" type="presOf" srcId="{3C38306A-523A-9547-B17D-BCFD4654AEFE}" destId="{985E7145-8DF0-0E48-B35D-BC5D89D14068}" srcOrd="0" destOrd="0" presId="urn:microsoft.com/office/officeart/2005/8/layout/default"/>
    <dgm:cxn modelId="{258F1652-26FF-5E4B-8954-1A511A9F2374}" srcId="{F4E52579-E51A-FB40-8E6E-7BE32D88A7AF}" destId="{77DC02D5-9BDD-3B43-912B-E89DEA757C8E}" srcOrd="6" destOrd="0" parTransId="{E5C4333C-9F3E-6644-9EF9-9AA1BD93AD9B}" sibTransId="{6C664892-F669-C342-B943-D22A1FDFF89E}"/>
    <dgm:cxn modelId="{0DFA7DA4-05C5-6C46-81D7-7F5915A36152}" srcId="{F4E52579-E51A-FB40-8E6E-7BE32D88A7AF}" destId="{66B3EFF4-8693-C544-86A9-75C73F9AF25E}" srcOrd="0" destOrd="0" parTransId="{05E23E50-6782-3A4F-A863-FD576213ED94}" sibTransId="{B2A20034-3B8D-EB49-A48E-7A21FD50B7AD}"/>
    <dgm:cxn modelId="{2C1E8E43-0CD9-2549-B8D5-E0DF4C348F92}" type="presOf" srcId="{66B3EFF4-8693-C544-86A9-75C73F9AF25E}" destId="{DD3FE33E-1173-104D-B2F5-19635758B305}" srcOrd="0" destOrd="0" presId="urn:microsoft.com/office/officeart/2005/8/layout/default"/>
    <dgm:cxn modelId="{594E6D23-8BE9-904C-B126-F25C65AC1140}" type="presOf" srcId="{3EFDC3DB-4860-D340-838A-991549B5B543}" destId="{1A595A92-1524-CF44-8F0F-7C98CFD3D6EB}" srcOrd="0" destOrd="0" presId="urn:microsoft.com/office/officeart/2005/8/layout/default"/>
    <dgm:cxn modelId="{371F4A30-3E14-D14E-B8C7-986CC1D197FD}" type="presOf" srcId="{F1964EE1-6505-4249-85AE-683AD1A95F10}" destId="{D47D878E-A3C8-8645-B59C-8B93C20F0DDB}" srcOrd="0" destOrd="0" presId="urn:microsoft.com/office/officeart/2005/8/layout/default"/>
    <dgm:cxn modelId="{EEF48667-1BB4-894D-BDD0-F410C082A813}" srcId="{F4E52579-E51A-FB40-8E6E-7BE32D88A7AF}" destId="{F3A25EF7-27FA-E943-913B-2FF1E01C0682}" srcOrd="1" destOrd="0" parTransId="{C381BA29-F348-8E49-9E31-2A1BFD7BAEB5}" sibTransId="{98BF310B-FF2D-A248-A82A-FE57554DF65C}"/>
    <dgm:cxn modelId="{7CCAF07B-1F28-BA43-8A21-5EAE3B915466}" type="presOf" srcId="{FF15FEDD-111C-EF4F-A0E9-022C0E41577E}" destId="{4BB0001E-AB49-1F48-A573-A950D7038BF7}" srcOrd="0" destOrd="0" presId="urn:microsoft.com/office/officeart/2005/8/layout/default"/>
    <dgm:cxn modelId="{F98F4260-7804-E846-B372-7029A811EDEA}" srcId="{F4E52579-E51A-FB40-8E6E-7BE32D88A7AF}" destId="{3EFDC3DB-4860-D340-838A-991549B5B543}" srcOrd="5" destOrd="0" parTransId="{8799470E-02F9-D64B-B398-77866C252DF1}" sibTransId="{BBF9E208-023C-BE45-B2E6-9D9358212EB1}"/>
    <dgm:cxn modelId="{59CD7B00-2828-6647-B5AE-C070F5099155}" type="presOf" srcId="{F4E52579-E51A-FB40-8E6E-7BE32D88A7AF}" destId="{098D62BD-D321-F041-8803-0B958C4CDD79}" srcOrd="0" destOrd="0" presId="urn:microsoft.com/office/officeart/2005/8/layout/default"/>
    <dgm:cxn modelId="{EE6BB3DE-60CE-3644-A55E-2CB714548A79}" srcId="{F4E52579-E51A-FB40-8E6E-7BE32D88A7AF}" destId="{FF15FEDD-111C-EF4F-A0E9-022C0E41577E}" srcOrd="4" destOrd="0" parTransId="{C981E20B-06A9-854E-AF2A-CB295F69D47D}" sibTransId="{1FE7BF35-5F91-AE47-AF0E-55E0FE286DFC}"/>
    <dgm:cxn modelId="{475B86AA-D7DB-1D48-9E1B-0CB4307506F0}" type="presOf" srcId="{F3A25EF7-27FA-E943-913B-2FF1E01C0682}" destId="{3E7D0D46-4DE3-FD4B-B4E7-D97AADC12F86}" srcOrd="0" destOrd="0" presId="urn:microsoft.com/office/officeart/2005/8/layout/default"/>
    <dgm:cxn modelId="{5D0CC8FB-6E6A-8840-8C44-EE9B90EF21F6}" srcId="{F4E52579-E51A-FB40-8E6E-7BE32D88A7AF}" destId="{92A0650C-E539-5C4C-BB46-988C208C2228}" srcOrd="3" destOrd="0" parTransId="{0A2C2E9F-0311-214C-9C1B-910C0F41A6ED}" sibTransId="{8C534354-FDA9-8748-BE93-1375F8DBDEDE}"/>
    <dgm:cxn modelId="{68DC280C-FE77-0540-A407-D8E990C2D4EF}" srcId="{F4E52579-E51A-FB40-8E6E-7BE32D88A7AF}" destId="{F2FEA881-D89F-8A4C-A517-C520B8AA57DC}" srcOrd="7" destOrd="0" parTransId="{B54E1E77-B132-B940-AEBD-FA75F9110D9E}" sibTransId="{F6A4FD01-07EF-7C40-805B-F75C8F381F33}"/>
    <dgm:cxn modelId="{8BF8B038-0453-E449-8FC1-6FA8B99327EF}" srcId="{F4E52579-E51A-FB40-8E6E-7BE32D88A7AF}" destId="{B2B76746-5123-9043-9CA9-B30980F3A8E2}" srcOrd="9" destOrd="0" parTransId="{AF0D3565-38E5-614C-A081-1C5121593834}" sibTransId="{9D1E0A36-A47A-E045-A2D0-62E4C59CA201}"/>
    <dgm:cxn modelId="{BA1C620F-8F3C-AE4D-9B72-0C9AC47C59F9}" type="presOf" srcId="{77DC02D5-9BDD-3B43-912B-E89DEA757C8E}" destId="{156726A1-9058-0044-88F9-27BD6E7189A6}" srcOrd="0" destOrd="0" presId="urn:microsoft.com/office/officeart/2005/8/layout/default"/>
    <dgm:cxn modelId="{FE44320B-EA67-304A-8A63-5F7CB061B30E}" type="presOf" srcId="{F2FEA881-D89F-8A4C-A517-C520B8AA57DC}" destId="{5F73CDC2-A3AF-7847-918D-F4965D439495}" srcOrd="0" destOrd="0" presId="urn:microsoft.com/office/officeart/2005/8/layout/default"/>
    <dgm:cxn modelId="{9A742651-18CC-A54B-8A27-7C51C94DD27F}" type="presOf" srcId="{B2B76746-5123-9043-9CA9-B30980F3A8E2}" destId="{83EB154F-0EE2-E441-9E4A-680BC7D363B0}" srcOrd="0" destOrd="0" presId="urn:microsoft.com/office/officeart/2005/8/layout/default"/>
    <dgm:cxn modelId="{58E7B122-B572-C743-8292-9A4D86199FFA}" srcId="{F4E52579-E51A-FB40-8E6E-7BE32D88A7AF}" destId="{3C38306A-523A-9547-B17D-BCFD4654AEFE}" srcOrd="8" destOrd="0" parTransId="{79B48251-7AD7-904D-91C0-3CA16C22ABAA}" sibTransId="{76870423-DB24-4D48-84C9-EDDAC1AEC165}"/>
    <dgm:cxn modelId="{5BB5CE25-BC62-9B49-97C1-F8FB3A642F1C}" srcId="{F4E52579-E51A-FB40-8E6E-7BE32D88A7AF}" destId="{F1964EE1-6505-4249-85AE-683AD1A95F10}" srcOrd="2" destOrd="0" parTransId="{99420DCC-0E21-244F-831F-82E01F5F8B4A}" sibTransId="{9751B19B-2179-6944-82AB-92B77E06FBD2}"/>
    <dgm:cxn modelId="{8A28BB2C-388C-BC4C-B570-0AD2F74FAD9E}" type="presParOf" srcId="{098D62BD-D321-F041-8803-0B958C4CDD79}" destId="{DD3FE33E-1173-104D-B2F5-19635758B305}" srcOrd="0" destOrd="0" presId="urn:microsoft.com/office/officeart/2005/8/layout/default"/>
    <dgm:cxn modelId="{653B44DA-CBDD-9F4F-9DC4-87CBC7D8D6D4}" type="presParOf" srcId="{098D62BD-D321-F041-8803-0B958C4CDD79}" destId="{39D98E76-DCBB-3C43-829B-7652D3B6794E}" srcOrd="1" destOrd="0" presId="urn:microsoft.com/office/officeart/2005/8/layout/default"/>
    <dgm:cxn modelId="{766F87BE-D4C0-1A4B-8BC0-F8647FAB4C22}" type="presParOf" srcId="{098D62BD-D321-F041-8803-0B958C4CDD79}" destId="{3E7D0D46-4DE3-FD4B-B4E7-D97AADC12F86}" srcOrd="2" destOrd="0" presId="urn:microsoft.com/office/officeart/2005/8/layout/default"/>
    <dgm:cxn modelId="{717511D8-8339-F94D-B433-E234DC121A8D}" type="presParOf" srcId="{098D62BD-D321-F041-8803-0B958C4CDD79}" destId="{2B678907-23AB-4A49-9673-0563E7F4088E}" srcOrd="3" destOrd="0" presId="urn:microsoft.com/office/officeart/2005/8/layout/default"/>
    <dgm:cxn modelId="{22AC3DD7-96E4-F94A-8DC8-89E017B9E18C}" type="presParOf" srcId="{098D62BD-D321-F041-8803-0B958C4CDD79}" destId="{D47D878E-A3C8-8645-B59C-8B93C20F0DDB}" srcOrd="4" destOrd="0" presId="urn:microsoft.com/office/officeart/2005/8/layout/default"/>
    <dgm:cxn modelId="{184D87B1-71C1-964F-98BD-0A3332A2E968}" type="presParOf" srcId="{098D62BD-D321-F041-8803-0B958C4CDD79}" destId="{D2FDD77F-2504-E940-819F-D3A82BABE39E}" srcOrd="5" destOrd="0" presId="urn:microsoft.com/office/officeart/2005/8/layout/default"/>
    <dgm:cxn modelId="{50A930E3-AC0C-684C-8418-6BD4A91C908F}" type="presParOf" srcId="{098D62BD-D321-F041-8803-0B958C4CDD79}" destId="{2BC87E29-A8BA-2A42-A3B6-7B096DCCDC34}" srcOrd="6" destOrd="0" presId="urn:microsoft.com/office/officeart/2005/8/layout/default"/>
    <dgm:cxn modelId="{C6F2425C-E73C-F742-AF5E-007A3954493F}" type="presParOf" srcId="{098D62BD-D321-F041-8803-0B958C4CDD79}" destId="{45B668F6-8DCD-CE47-BC0B-93EA58CFF129}" srcOrd="7" destOrd="0" presId="urn:microsoft.com/office/officeart/2005/8/layout/default"/>
    <dgm:cxn modelId="{0E83EBCB-99AA-E241-ACF2-5CA0DF2178A4}" type="presParOf" srcId="{098D62BD-D321-F041-8803-0B958C4CDD79}" destId="{4BB0001E-AB49-1F48-A573-A950D7038BF7}" srcOrd="8" destOrd="0" presId="urn:microsoft.com/office/officeart/2005/8/layout/default"/>
    <dgm:cxn modelId="{445778E6-00FE-2C41-A67C-07AD38F341C8}" type="presParOf" srcId="{098D62BD-D321-F041-8803-0B958C4CDD79}" destId="{330F8CF3-9342-FB45-B8DE-748CE0F4B4ED}" srcOrd="9" destOrd="0" presId="urn:microsoft.com/office/officeart/2005/8/layout/default"/>
    <dgm:cxn modelId="{2FDFFAEC-980E-5B4F-9B81-6B2F7D8523BE}" type="presParOf" srcId="{098D62BD-D321-F041-8803-0B958C4CDD79}" destId="{1A595A92-1524-CF44-8F0F-7C98CFD3D6EB}" srcOrd="10" destOrd="0" presId="urn:microsoft.com/office/officeart/2005/8/layout/default"/>
    <dgm:cxn modelId="{9152097C-E68C-6D4A-8CC1-CC24E65C4A28}" type="presParOf" srcId="{098D62BD-D321-F041-8803-0B958C4CDD79}" destId="{F67B7F71-C186-724C-BC7B-E5EF562FB294}" srcOrd="11" destOrd="0" presId="urn:microsoft.com/office/officeart/2005/8/layout/default"/>
    <dgm:cxn modelId="{CE461F31-947D-784C-B66F-01BFC9C2ECFF}" type="presParOf" srcId="{098D62BD-D321-F041-8803-0B958C4CDD79}" destId="{156726A1-9058-0044-88F9-27BD6E7189A6}" srcOrd="12" destOrd="0" presId="urn:microsoft.com/office/officeart/2005/8/layout/default"/>
    <dgm:cxn modelId="{E148DD8E-267A-304D-98F1-D52F41BAFDD5}" type="presParOf" srcId="{098D62BD-D321-F041-8803-0B958C4CDD79}" destId="{7447B933-2647-3B46-8B4B-35BF8AABCE5B}" srcOrd="13" destOrd="0" presId="urn:microsoft.com/office/officeart/2005/8/layout/default"/>
    <dgm:cxn modelId="{A7725732-3A4E-FE40-80B7-BF535106C1DF}" type="presParOf" srcId="{098D62BD-D321-F041-8803-0B958C4CDD79}" destId="{5F73CDC2-A3AF-7847-918D-F4965D439495}" srcOrd="14" destOrd="0" presId="urn:microsoft.com/office/officeart/2005/8/layout/default"/>
    <dgm:cxn modelId="{2E94DF4E-BB66-7041-A79E-51C4AF744F1F}" type="presParOf" srcId="{098D62BD-D321-F041-8803-0B958C4CDD79}" destId="{07E870B3-E12C-2548-AD44-E30F2CAAC5BE}" srcOrd="15" destOrd="0" presId="urn:microsoft.com/office/officeart/2005/8/layout/default"/>
    <dgm:cxn modelId="{CB731A3F-AEF0-C540-B76A-32AE1269A483}" type="presParOf" srcId="{098D62BD-D321-F041-8803-0B958C4CDD79}" destId="{985E7145-8DF0-0E48-B35D-BC5D89D14068}" srcOrd="16" destOrd="0" presId="urn:microsoft.com/office/officeart/2005/8/layout/default"/>
    <dgm:cxn modelId="{1FE81583-02D0-AE47-BA1C-F31542CFF8D2}" type="presParOf" srcId="{098D62BD-D321-F041-8803-0B958C4CDD79}" destId="{6FFD7722-3555-7348-BBA5-8A6186DBF40D}" srcOrd="17" destOrd="0" presId="urn:microsoft.com/office/officeart/2005/8/layout/default"/>
    <dgm:cxn modelId="{1C8C91B3-4DA5-2844-967F-DA0CBE367BD3}" type="presParOf" srcId="{098D62BD-D321-F041-8803-0B958C4CDD79}" destId="{83EB154F-0EE2-E441-9E4A-680BC7D363B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975AE-66A9-C747-AA9A-A61AE7C0E7D3}" type="doc">
      <dgm:prSet loTypeId="urn:microsoft.com/office/officeart/2005/8/layout/process4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455ADB-32F2-5E47-939F-E62E8D7FB110}">
      <dgm:prSet custT="1"/>
      <dgm:spPr/>
      <dgm:t>
        <a:bodyPr/>
        <a:lstStyle/>
        <a:p>
          <a:pPr rtl="0"/>
          <a:r>
            <a:rPr lang="en-US" sz="2400" smtClean="0"/>
            <a:t>User registers new tool</a:t>
          </a:r>
          <a:endParaRPr lang="en-US" sz="2400"/>
        </a:p>
      </dgm:t>
    </dgm:pt>
    <dgm:pt modelId="{DCE087A6-EDC4-6544-957E-713507F0AD83}" type="parTrans" cxnId="{BBE67AF2-BDB7-124E-9273-F6AF147C1275}">
      <dgm:prSet/>
      <dgm:spPr/>
      <dgm:t>
        <a:bodyPr/>
        <a:lstStyle/>
        <a:p>
          <a:endParaRPr lang="en-US"/>
        </a:p>
      </dgm:t>
    </dgm:pt>
    <dgm:pt modelId="{D140C90B-595E-E448-B367-D9B4E33FFBAA}" type="sibTrans" cxnId="{BBE67AF2-BDB7-124E-9273-F6AF147C1275}">
      <dgm:prSet/>
      <dgm:spPr/>
      <dgm:t>
        <a:bodyPr/>
        <a:lstStyle/>
        <a:p>
          <a:endParaRPr lang="en-US"/>
        </a:p>
      </dgm:t>
    </dgm:pt>
    <dgm:pt modelId="{DDBDAED1-D7DF-BB47-9534-4F9014B3835A}">
      <dgm:prSet custT="1"/>
      <dgm:spPr/>
      <dgm:t>
        <a:bodyPr/>
        <a:lstStyle/>
        <a:p>
          <a:pPr rtl="0"/>
          <a:r>
            <a:rPr lang="en-US" sz="2400" smtClean="0"/>
            <a:t>User provides installation files</a:t>
          </a:r>
          <a:endParaRPr lang="en-US" sz="2400"/>
        </a:p>
      </dgm:t>
    </dgm:pt>
    <dgm:pt modelId="{53519334-206C-F849-842C-9E3688A0749E}" type="parTrans" cxnId="{F023F45F-2845-7842-B37C-6E1415229C8B}">
      <dgm:prSet/>
      <dgm:spPr/>
      <dgm:t>
        <a:bodyPr/>
        <a:lstStyle/>
        <a:p>
          <a:endParaRPr lang="en-US"/>
        </a:p>
      </dgm:t>
    </dgm:pt>
    <dgm:pt modelId="{EEF580D9-4B94-754A-90C7-CAC8E1A1DFAD}" type="sibTrans" cxnId="{F023F45F-2845-7842-B37C-6E1415229C8B}">
      <dgm:prSet/>
      <dgm:spPr/>
      <dgm:t>
        <a:bodyPr/>
        <a:lstStyle/>
        <a:p>
          <a:endParaRPr lang="en-US"/>
        </a:p>
      </dgm:t>
    </dgm:pt>
    <dgm:pt modelId="{AED214EC-A9A4-3640-8CDD-AC98968D21D7}">
      <dgm:prSet custT="1"/>
      <dgm:spPr/>
      <dgm:t>
        <a:bodyPr/>
        <a:lstStyle/>
        <a:p>
          <a:pPr rtl="0"/>
          <a:r>
            <a:rPr lang="en-US" sz="2400" dirty="0" smtClean="0"/>
            <a:t>NEEScomm IT verifies if tool works properly</a:t>
          </a:r>
          <a:endParaRPr lang="en-US" sz="2400" dirty="0"/>
        </a:p>
      </dgm:t>
    </dgm:pt>
    <dgm:pt modelId="{86EE9B97-F987-9F4D-AB47-655E6E456433}" type="parTrans" cxnId="{37EA11BB-24BF-CB4F-BF3C-2DBBA5E80576}">
      <dgm:prSet/>
      <dgm:spPr/>
      <dgm:t>
        <a:bodyPr/>
        <a:lstStyle/>
        <a:p>
          <a:endParaRPr lang="en-US"/>
        </a:p>
      </dgm:t>
    </dgm:pt>
    <dgm:pt modelId="{6C2528DD-6F0E-3F41-8824-96F58D59D036}" type="sibTrans" cxnId="{37EA11BB-24BF-CB4F-BF3C-2DBBA5E80576}">
      <dgm:prSet/>
      <dgm:spPr/>
      <dgm:t>
        <a:bodyPr/>
        <a:lstStyle/>
        <a:p>
          <a:endParaRPr lang="en-US"/>
        </a:p>
      </dgm:t>
    </dgm:pt>
    <dgm:pt modelId="{8484A5D6-0552-F448-8F53-83A23BC58C9A}">
      <dgm:prSet custT="1"/>
      <dgm:spPr/>
      <dgm:t>
        <a:bodyPr/>
        <a:lstStyle/>
        <a:p>
          <a:pPr rtl="0"/>
          <a:r>
            <a:rPr lang="en-US" sz="2400" smtClean="0"/>
            <a:t>User uploads the source code to SVN </a:t>
          </a:r>
          <a:r>
            <a:rPr lang="en-US" sz="1600" smtClean="0"/>
            <a:t>(optional)</a:t>
          </a:r>
          <a:endParaRPr lang="en-US" sz="2400" dirty="0"/>
        </a:p>
      </dgm:t>
    </dgm:pt>
    <dgm:pt modelId="{58A8B127-9370-0E45-B01F-D6A04415A1DB}" type="parTrans" cxnId="{264806F0-659E-6542-BFB2-CC3207D47BBB}">
      <dgm:prSet/>
      <dgm:spPr/>
      <dgm:t>
        <a:bodyPr/>
        <a:lstStyle/>
        <a:p>
          <a:endParaRPr lang="en-US"/>
        </a:p>
      </dgm:t>
    </dgm:pt>
    <dgm:pt modelId="{F5598C6C-A810-7641-BD7B-B00423B1F19B}" type="sibTrans" cxnId="{264806F0-659E-6542-BFB2-CC3207D47BBB}">
      <dgm:prSet/>
      <dgm:spPr/>
      <dgm:t>
        <a:bodyPr/>
        <a:lstStyle/>
        <a:p>
          <a:endParaRPr lang="en-US"/>
        </a:p>
      </dgm:t>
    </dgm:pt>
    <dgm:pt modelId="{93033F54-301D-FB42-9C12-A6E2B5C03A76}">
      <dgm:prSet custT="1"/>
      <dgm:spPr/>
      <dgm:t>
        <a:bodyPr/>
        <a:lstStyle/>
        <a:p>
          <a:pPr rtl="0"/>
          <a:r>
            <a:rPr lang="en-US" sz="2400" smtClean="0"/>
            <a:t>User develops the tool pages </a:t>
          </a:r>
          <a:r>
            <a:rPr lang="en-US" sz="1600" smtClean="0"/>
            <a:t>(About, Docs &amp; Attachments, etc)</a:t>
          </a:r>
          <a:endParaRPr lang="en-US" sz="1600" dirty="0"/>
        </a:p>
      </dgm:t>
    </dgm:pt>
    <dgm:pt modelId="{25747256-0E6F-AB40-A6F4-5A5BDAD80658}" type="parTrans" cxnId="{16C3C7DF-B64D-1748-834C-738D473792D7}">
      <dgm:prSet/>
      <dgm:spPr/>
      <dgm:t>
        <a:bodyPr/>
        <a:lstStyle/>
        <a:p>
          <a:endParaRPr lang="en-US"/>
        </a:p>
      </dgm:t>
    </dgm:pt>
    <dgm:pt modelId="{700491F1-2F7A-2745-8769-FE2AA4025875}" type="sibTrans" cxnId="{16C3C7DF-B64D-1748-834C-738D473792D7}">
      <dgm:prSet/>
      <dgm:spPr/>
      <dgm:t>
        <a:bodyPr/>
        <a:lstStyle/>
        <a:p>
          <a:endParaRPr lang="en-US"/>
        </a:p>
      </dgm:t>
    </dgm:pt>
    <dgm:pt modelId="{0B3C98E0-2893-5940-885D-50452E83AC89}">
      <dgm:prSet custT="1"/>
      <dgm:spPr/>
      <dgm:t>
        <a:bodyPr/>
        <a:lstStyle/>
        <a:p>
          <a:pPr rtl="0"/>
          <a:r>
            <a:rPr lang="en-US" sz="2400" smtClean="0"/>
            <a:t>User verifies the tool works properly</a:t>
          </a:r>
          <a:endParaRPr lang="en-US" sz="2400" dirty="0"/>
        </a:p>
      </dgm:t>
    </dgm:pt>
    <dgm:pt modelId="{8BE6D7AD-2C92-544D-9CCC-09E48663584F}" type="parTrans" cxnId="{F83DC7C0-7DDC-8C44-810A-0996EA27898F}">
      <dgm:prSet/>
      <dgm:spPr/>
      <dgm:t>
        <a:bodyPr/>
        <a:lstStyle/>
        <a:p>
          <a:endParaRPr lang="en-US"/>
        </a:p>
      </dgm:t>
    </dgm:pt>
    <dgm:pt modelId="{19840A85-2E30-D54F-BCBC-FF8AC90D30C7}" type="sibTrans" cxnId="{F83DC7C0-7DDC-8C44-810A-0996EA27898F}">
      <dgm:prSet/>
      <dgm:spPr/>
      <dgm:t>
        <a:bodyPr/>
        <a:lstStyle/>
        <a:p>
          <a:endParaRPr lang="en-US"/>
        </a:p>
      </dgm:t>
    </dgm:pt>
    <dgm:pt modelId="{29DDCA49-147A-7145-858B-460FE4E32D14}">
      <dgm:prSet custT="1"/>
      <dgm:spPr/>
      <dgm:t>
        <a:bodyPr/>
        <a:lstStyle/>
        <a:p>
          <a:pPr rtl="0"/>
          <a:r>
            <a:rPr lang="en-US" sz="2400" smtClean="0"/>
            <a:t>NEEScomm IT makes necessary configuration changes</a:t>
          </a:r>
          <a:endParaRPr lang="en-US" sz="2400" dirty="0"/>
        </a:p>
      </dgm:t>
    </dgm:pt>
    <dgm:pt modelId="{10FECD9A-70E1-4C44-AAA2-9B6028222766}" type="parTrans" cxnId="{76CEB286-2612-2D47-A1EC-E2D2BE77FCDC}">
      <dgm:prSet/>
      <dgm:spPr/>
      <dgm:t>
        <a:bodyPr/>
        <a:lstStyle/>
        <a:p>
          <a:endParaRPr lang="en-US"/>
        </a:p>
      </dgm:t>
    </dgm:pt>
    <dgm:pt modelId="{D7B4F3F7-5C2F-EB45-AC38-A9AAA8253C51}" type="sibTrans" cxnId="{76CEB286-2612-2D47-A1EC-E2D2BE77FCDC}">
      <dgm:prSet/>
      <dgm:spPr/>
      <dgm:t>
        <a:bodyPr/>
        <a:lstStyle/>
        <a:p>
          <a:endParaRPr lang="en-US"/>
        </a:p>
      </dgm:t>
    </dgm:pt>
    <dgm:pt modelId="{61C5220C-511D-C34D-87EC-C0FB24239A18}">
      <dgm:prSet custT="1"/>
      <dgm:spPr/>
      <dgm:t>
        <a:bodyPr/>
        <a:lstStyle/>
        <a:p>
          <a:pPr rtl="0"/>
          <a:r>
            <a:rPr lang="en-US" sz="2400" smtClean="0"/>
            <a:t>NEEScomm IT publishes and make tool available on the hub</a:t>
          </a:r>
          <a:endParaRPr lang="en-US" sz="2400" dirty="0"/>
        </a:p>
      </dgm:t>
    </dgm:pt>
    <dgm:pt modelId="{6F052999-B357-F644-BAB0-2EC7EC53259D}" type="parTrans" cxnId="{C8B79329-5793-4145-AA46-CCDF72E1DB3E}">
      <dgm:prSet/>
      <dgm:spPr/>
      <dgm:t>
        <a:bodyPr/>
        <a:lstStyle/>
        <a:p>
          <a:endParaRPr lang="en-US"/>
        </a:p>
      </dgm:t>
    </dgm:pt>
    <dgm:pt modelId="{AFC919AD-37F7-3F46-9276-A1FD77E9FC19}" type="sibTrans" cxnId="{C8B79329-5793-4145-AA46-CCDF72E1DB3E}">
      <dgm:prSet/>
      <dgm:spPr/>
      <dgm:t>
        <a:bodyPr/>
        <a:lstStyle/>
        <a:p>
          <a:endParaRPr lang="en-US"/>
        </a:p>
      </dgm:t>
    </dgm:pt>
    <dgm:pt modelId="{922BCAB2-D510-CD4A-9F5E-3B62203500E8}" type="pres">
      <dgm:prSet presAssocID="{FD4975AE-66A9-C747-AA9A-A61AE7C0E7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33D9E-AB39-2848-B963-9AD784C14298}" type="pres">
      <dgm:prSet presAssocID="{61C5220C-511D-C34D-87EC-C0FB24239A18}" presName="boxAndChildren" presStyleCnt="0"/>
      <dgm:spPr/>
    </dgm:pt>
    <dgm:pt modelId="{B734A876-B4EE-D645-B178-39EB60FDE26B}" type="pres">
      <dgm:prSet presAssocID="{61C5220C-511D-C34D-87EC-C0FB24239A18}" presName="parentTextBox" presStyleLbl="node1" presStyleIdx="0" presStyleCnt="8"/>
      <dgm:spPr/>
      <dgm:t>
        <a:bodyPr/>
        <a:lstStyle/>
        <a:p>
          <a:endParaRPr lang="en-US"/>
        </a:p>
      </dgm:t>
    </dgm:pt>
    <dgm:pt modelId="{3C1D87AD-0308-AB4C-A25B-3675ECE9B1DF}" type="pres">
      <dgm:prSet presAssocID="{D7B4F3F7-5C2F-EB45-AC38-A9AAA8253C51}" presName="sp" presStyleCnt="0"/>
      <dgm:spPr/>
    </dgm:pt>
    <dgm:pt modelId="{1C09B9ED-B469-224B-85A1-001ADC5821F1}" type="pres">
      <dgm:prSet presAssocID="{29DDCA49-147A-7145-858B-460FE4E32D14}" presName="arrowAndChildren" presStyleCnt="0"/>
      <dgm:spPr/>
    </dgm:pt>
    <dgm:pt modelId="{3CF715D1-E8EA-224D-9A59-AD06BC93600B}" type="pres">
      <dgm:prSet presAssocID="{29DDCA49-147A-7145-858B-460FE4E32D14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9C3CB3AF-BD3E-4444-A996-B62064A10B4A}" type="pres">
      <dgm:prSet presAssocID="{19840A85-2E30-D54F-BCBC-FF8AC90D30C7}" presName="sp" presStyleCnt="0"/>
      <dgm:spPr/>
    </dgm:pt>
    <dgm:pt modelId="{93D81E94-45C7-D14A-85BA-0F32A2C2A3E8}" type="pres">
      <dgm:prSet presAssocID="{0B3C98E0-2893-5940-885D-50452E83AC89}" presName="arrowAndChildren" presStyleCnt="0"/>
      <dgm:spPr/>
    </dgm:pt>
    <dgm:pt modelId="{DD97851C-B1FA-5D4F-B4F7-DB53C26CE38A}" type="pres">
      <dgm:prSet presAssocID="{0B3C98E0-2893-5940-885D-50452E83AC89}" presName="parentTextArrow" presStyleLbl="node1" presStyleIdx="2" presStyleCnt="8"/>
      <dgm:spPr/>
      <dgm:t>
        <a:bodyPr/>
        <a:lstStyle/>
        <a:p>
          <a:endParaRPr lang="en-US"/>
        </a:p>
      </dgm:t>
    </dgm:pt>
    <dgm:pt modelId="{112E83B4-D15D-D74F-BCDB-A58921C58ABC}" type="pres">
      <dgm:prSet presAssocID="{700491F1-2F7A-2745-8769-FE2AA4025875}" presName="sp" presStyleCnt="0"/>
      <dgm:spPr/>
    </dgm:pt>
    <dgm:pt modelId="{8C141AA5-4E04-1D4A-9877-C6E6CE168059}" type="pres">
      <dgm:prSet presAssocID="{93033F54-301D-FB42-9C12-A6E2B5C03A76}" presName="arrowAndChildren" presStyleCnt="0"/>
      <dgm:spPr/>
    </dgm:pt>
    <dgm:pt modelId="{02000A5E-36D0-E648-AAFF-80BF242111C0}" type="pres">
      <dgm:prSet presAssocID="{93033F54-301D-FB42-9C12-A6E2B5C03A76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2FF2BF8F-3A9D-7444-82D0-FD3406D5913E}" type="pres">
      <dgm:prSet presAssocID="{F5598C6C-A810-7641-BD7B-B00423B1F19B}" presName="sp" presStyleCnt="0"/>
      <dgm:spPr/>
    </dgm:pt>
    <dgm:pt modelId="{10667436-CF3A-5740-93C8-2D6717457C10}" type="pres">
      <dgm:prSet presAssocID="{8484A5D6-0552-F448-8F53-83A23BC58C9A}" presName="arrowAndChildren" presStyleCnt="0"/>
      <dgm:spPr/>
    </dgm:pt>
    <dgm:pt modelId="{A26774D3-0236-AF48-999B-6068495C065F}" type="pres">
      <dgm:prSet presAssocID="{8484A5D6-0552-F448-8F53-83A23BC58C9A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23238A69-574E-884E-9EAD-8A1073460005}" type="pres">
      <dgm:prSet presAssocID="{6C2528DD-6F0E-3F41-8824-96F58D59D036}" presName="sp" presStyleCnt="0"/>
      <dgm:spPr/>
    </dgm:pt>
    <dgm:pt modelId="{EC8077DD-82A5-4C43-A4CD-972362049E20}" type="pres">
      <dgm:prSet presAssocID="{AED214EC-A9A4-3640-8CDD-AC98968D21D7}" presName="arrowAndChildren" presStyleCnt="0"/>
      <dgm:spPr/>
    </dgm:pt>
    <dgm:pt modelId="{5CD32EFA-BB5D-9444-99D7-50C86806D71A}" type="pres">
      <dgm:prSet presAssocID="{AED214EC-A9A4-3640-8CDD-AC98968D21D7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B300BEBC-DB7F-8E41-8172-3124059196B1}" type="pres">
      <dgm:prSet presAssocID="{EEF580D9-4B94-754A-90C7-CAC8E1A1DFAD}" presName="sp" presStyleCnt="0"/>
      <dgm:spPr/>
    </dgm:pt>
    <dgm:pt modelId="{1F9D0FCE-2AA0-1241-9E0D-E4B2F4A85555}" type="pres">
      <dgm:prSet presAssocID="{DDBDAED1-D7DF-BB47-9534-4F9014B3835A}" presName="arrowAndChildren" presStyleCnt="0"/>
      <dgm:spPr/>
    </dgm:pt>
    <dgm:pt modelId="{DA2B1BF6-6772-FE44-83CB-25BCD9E21287}" type="pres">
      <dgm:prSet presAssocID="{DDBDAED1-D7DF-BB47-9534-4F9014B3835A}" presName="parentTextArrow" presStyleLbl="node1" presStyleIdx="6" presStyleCnt="8"/>
      <dgm:spPr/>
      <dgm:t>
        <a:bodyPr/>
        <a:lstStyle/>
        <a:p>
          <a:endParaRPr lang="en-US"/>
        </a:p>
      </dgm:t>
    </dgm:pt>
    <dgm:pt modelId="{C6C6B574-77EF-4D40-80F3-53612C9EBA18}" type="pres">
      <dgm:prSet presAssocID="{D140C90B-595E-E448-B367-D9B4E33FFBAA}" presName="sp" presStyleCnt="0"/>
      <dgm:spPr/>
    </dgm:pt>
    <dgm:pt modelId="{DCF86EFF-EF2E-1740-B03D-AF2DB85B72C7}" type="pres">
      <dgm:prSet presAssocID="{86455ADB-32F2-5E47-939F-E62E8D7FB110}" presName="arrowAndChildren" presStyleCnt="0"/>
      <dgm:spPr/>
    </dgm:pt>
    <dgm:pt modelId="{56CAFC47-3B17-2D4D-A7D6-E9B9E5802FB8}" type="pres">
      <dgm:prSet presAssocID="{86455ADB-32F2-5E47-939F-E62E8D7FB110}" presName="parentTextArrow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264806F0-659E-6542-BFB2-CC3207D47BBB}" srcId="{FD4975AE-66A9-C747-AA9A-A61AE7C0E7D3}" destId="{8484A5D6-0552-F448-8F53-83A23BC58C9A}" srcOrd="3" destOrd="0" parTransId="{58A8B127-9370-0E45-B01F-D6A04415A1DB}" sibTransId="{F5598C6C-A810-7641-BD7B-B00423B1F19B}"/>
    <dgm:cxn modelId="{444484C4-6437-C840-9D17-BA86DEFB93BF}" type="presOf" srcId="{0B3C98E0-2893-5940-885D-50452E83AC89}" destId="{DD97851C-B1FA-5D4F-B4F7-DB53C26CE38A}" srcOrd="0" destOrd="0" presId="urn:microsoft.com/office/officeart/2005/8/layout/process4"/>
    <dgm:cxn modelId="{D5A036C0-A06D-7F48-95FC-DFA473223F9B}" type="presOf" srcId="{61C5220C-511D-C34D-87EC-C0FB24239A18}" destId="{B734A876-B4EE-D645-B178-39EB60FDE26B}" srcOrd="0" destOrd="0" presId="urn:microsoft.com/office/officeart/2005/8/layout/process4"/>
    <dgm:cxn modelId="{FC44B65B-0D16-7146-9FB1-213054A3CCA9}" type="presOf" srcId="{DDBDAED1-D7DF-BB47-9534-4F9014B3835A}" destId="{DA2B1BF6-6772-FE44-83CB-25BCD9E21287}" srcOrd="0" destOrd="0" presId="urn:microsoft.com/office/officeart/2005/8/layout/process4"/>
    <dgm:cxn modelId="{27F48F70-18EF-074A-AD1A-DC38DA9B57FC}" type="presOf" srcId="{FD4975AE-66A9-C747-AA9A-A61AE7C0E7D3}" destId="{922BCAB2-D510-CD4A-9F5E-3B62203500E8}" srcOrd="0" destOrd="0" presId="urn:microsoft.com/office/officeart/2005/8/layout/process4"/>
    <dgm:cxn modelId="{F83DC7C0-7DDC-8C44-810A-0996EA27898F}" srcId="{FD4975AE-66A9-C747-AA9A-A61AE7C0E7D3}" destId="{0B3C98E0-2893-5940-885D-50452E83AC89}" srcOrd="5" destOrd="0" parTransId="{8BE6D7AD-2C92-544D-9CCC-09E48663584F}" sibTransId="{19840A85-2E30-D54F-BCBC-FF8AC90D30C7}"/>
    <dgm:cxn modelId="{C37915AC-4FB6-BD4D-85CA-27B2B2AFE77A}" type="presOf" srcId="{93033F54-301D-FB42-9C12-A6E2B5C03A76}" destId="{02000A5E-36D0-E648-AAFF-80BF242111C0}" srcOrd="0" destOrd="0" presId="urn:microsoft.com/office/officeart/2005/8/layout/process4"/>
    <dgm:cxn modelId="{1638DDA9-5203-914D-AC95-23CA3CF5FD4C}" type="presOf" srcId="{86455ADB-32F2-5E47-939F-E62E8D7FB110}" destId="{56CAFC47-3B17-2D4D-A7D6-E9B9E5802FB8}" srcOrd="0" destOrd="0" presId="urn:microsoft.com/office/officeart/2005/8/layout/process4"/>
    <dgm:cxn modelId="{F023F45F-2845-7842-B37C-6E1415229C8B}" srcId="{FD4975AE-66A9-C747-AA9A-A61AE7C0E7D3}" destId="{DDBDAED1-D7DF-BB47-9534-4F9014B3835A}" srcOrd="1" destOrd="0" parTransId="{53519334-206C-F849-842C-9E3688A0749E}" sibTransId="{EEF580D9-4B94-754A-90C7-CAC8E1A1DFAD}"/>
    <dgm:cxn modelId="{35AA78FB-6447-D54B-BB5F-512D13FD863F}" type="presOf" srcId="{AED214EC-A9A4-3640-8CDD-AC98968D21D7}" destId="{5CD32EFA-BB5D-9444-99D7-50C86806D71A}" srcOrd="0" destOrd="0" presId="urn:microsoft.com/office/officeart/2005/8/layout/process4"/>
    <dgm:cxn modelId="{C8B79329-5793-4145-AA46-CCDF72E1DB3E}" srcId="{FD4975AE-66A9-C747-AA9A-A61AE7C0E7D3}" destId="{61C5220C-511D-C34D-87EC-C0FB24239A18}" srcOrd="7" destOrd="0" parTransId="{6F052999-B357-F644-BAB0-2EC7EC53259D}" sibTransId="{AFC919AD-37F7-3F46-9276-A1FD77E9FC19}"/>
    <dgm:cxn modelId="{37EA11BB-24BF-CB4F-BF3C-2DBBA5E80576}" srcId="{FD4975AE-66A9-C747-AA9A-A61AE7C0E7D3}" destId="{AED214EC-A9A4-3640-8CDD-AC98968D21D7}" srcOrd="2" destOrd="0" parTransId="{86EE9B97-F987-9F4D-AB47-655E6E456433}" sibTransId="{6C2528DD-6F0E-3F41-8824-96F58D59D036}"/>
    <dgm:cxn modelId="{BBE67AF2-BDB7-124E-9273-F6AF147C1275}" srcId="{FD4975AE-66A9-C747-AA9A-A61AE7C0E7D3}" destId="{86455ADB-32F2-5E47-939F-E62E8D7FB110}" srcOrd="0" destOrd="0" parTransId="{DCE087A6-EDC4-6544-957E-713507F0AD83}" sibTransId="{D140C90B-595E-E448-B367-D9B4E33FFBAA}"/>
    <dgm:cxn modelId="{76CEB286-2612-2D47-A1EC-E2D2BE77FCDC}" srcId="{FD4975AE-66A9-C747-AA9A-A61AE7C0E7D3}" destId="{29DDCA49-147A-7145-858B-460FE4E32D14}" srcOrd="6" destOrd="0" parTransId="{10FECD9A-70E1-4C44-AAA2-9B6028222766}" sibTransId="{D7B4F3F7-5C2F-EB45-AC38-A9AAA8253C51}"/>
    <dgm:cxn modelId="{7DE492BD-FD95-FB46-B97D-7611F88CBBE3}" type="presOf" srcId="{29DDCA49-147A-7145-858B-460FE4E32D14}" destId="{3CF715D1-E8EA-224D-9A59-AD06BC93600B}" srcOrd="0" destOrd="0" presId="urn:microsoft.com/office/officeart/2005/8/layout/process4"/>
    <dgm:cxn modelId="{4F5D1A76-2C12-1747-AABD-D89AC1F23D10}" type="presOf" srcId="{8484A5D6-0552-F448-8F53-83A23BC58C9A}" destId="{A26774D3-0236-AF48-999B-6068495C065F}" srcOrd="0" destOrd="0" presId="urn:microsoft.com/office/officeart/2005/8/layout/process4"/>
    <dgm:cxn modelId="{16C3C7DF-B64D-1748-834C-738D473792D7}" srcId="{FD4975AE-66A9-C747-AA9A-A61AE7C0E7D3}" destId="{93033F54-301D-FB42-9C12-A6E2B5C03A76}" srcOrd="4" destOrd="0" parTransId="{25747256-0E6F-AB40-A6F4-5A5BDAD80658}" sibTransId="{700491F1-2F7A-2745-8769-FE2AA4025875}"/>
    <dgm:cxn modelId="{BA3C6449-8EE7-D045-9009-4C382640D0B6}" type="presParOf" srcId="{922BCAB2-D510-CD4A-9F5E-3B62203500E8}" destId="{9B633D9E-AB39-2848-B963-9AD784C14298}" srcOrd="0" destOrd="0" presId="urn:microsoft.com/office/officeart/2005/8/layout/process4"/>
    <dgm:cxn modelId="{DCF6DF5C-FBED-7F4B-B2FA-065F9A00BA9C}" type="presParOf" srcId="{9B633D9E-AB39-2848-B963-9AD784C14298}" destId="{B734A876-B4EE-D645-B178-39EB60FDE26B}" srcOrd="0" destOrd="0" presId="urn:microsoft.com/office/officeart/2005/8/layout/process4"/>
    <dgm:cxn modelId="{95DF3C98-5E07-8740-8953-12F38B4F19C9}" type="presParOf" srcId="{922BCAB2-D510-CD4A-9F5E-3B62203500E8}" destId="{3C1D87AD-0308-AB4C-A25B-3675ECE9B1DF}" srcOrd="1" destOrd="0" presId="urn:microsoft.com/office/officeart/2005/8/layout/process4"/>
    <dgm:cxn modelId="{CF01FD08-7DF1-794A-8831-7A5CBAAF0647}" type="presParOf" srcId="{922BCAB2-D510-CD4A-9F5E-3B62203500E8}" destId="{1C09B9ED-B469-224B-85A1-001ADC5821F1}" srcOrd="2" destOrd="0" presId="urn:microsoft.com/office/officeart/2005/8/layout/process4"/>
    <dgm:cxn modelId="{CF5619D1-9ED4-3B40-A2E0-4376AE2C7AD3}" type="presParOf" srcId="{1C09B9ED-B469-224B-85A1-001ADC5821F1}" destId="{3CF715D1-E8EA-224D-9A59-AD06BC93600B}" srcOrd="0" destOrd="0" presId="urn:microsoft.com/office/officeart/2005/8/layout/process4"/>
    <dgm:cxn modelId="{E24AFC00-3F3F-744D-9D4F-39EAE6278A50}" type="presParOf" srcId="{922BCAB2-D510-CD4A-9F5E-3B62203500E8}" destId="{9C3CB3AF-BD3E-4444-A996-B62064A10B4A}" srcOrd="3" destOrd="0" presId="urn:microsoft.com/office/officeart/2005/8/layout/process4"/>
    <dgm:cxn modelId="{A42F780D-FE2F-D348-91EF-49FA8B2BA8DB}" type="presParOf" srcId="{922BCAB2-D510-CD4A-9F5E-3B62203500E8}" destId="{93D81E94-45C7-D14A-85BA-0F32A2C2A3E8}" srcOrd="4" destOrd="0" presId="urn:microsoft.com/office/officeart/2005/8/layout/process4"/>
    <dgm:cxn modelId="{71FBBEE7-29EA-2048-B2D0-13F364713C17}" type="presParOf" srcId="{93D81E94-45C7-D14A-85BA-0F32A2C2A3E8}" destId="{DD97851C-B1FA-5D4F-B4F7-DB53C26CE38A}" srcOrd="0" destOrd="0" presId="urn:microsoft.com/office/officeart/2005/8/layout/process4"/>
    <dgm:cxn modelId="{2D7C51DB-EFD6-5345-BB88-E782ABB21576}" type="presParOf" srcId="{922BCAB2-D510-CD4A-9F5E-3B62203500E8}" destId="{112E83B4-D15D-D74F-BCDB-A58921C58ABC}" srcOrd="5" destOrd="0" presId="urn:microsoft.com/office/officeart/2005/8/layout/process4"/>
    <dgm:cxn modelId="{8DDF69E7-E8AD-7946-B2F2-45189C223336}" type="presParOf" srcId="{922BCAB2-D510-CD4A-9F5E-3B62203500E8}" destId="{8C141AA5-4E04-1D4A-9877-C6E6CE168059}" srcOrd="6" destOrd="0" presId="urn:microsoft.com/office/officeart/2005/8/layout/process4"/>
    <dgm:cxn modelId="{F0748DDC-79EA-FA4F-98F8-8527AFBDFAA2}" type="presParOf" srcId="{8C141AA5-4E04-1D4A-9877-C6E6CE168059}" destId="{02000A5E-36D0-E648-AAFF-80BF242111C0}" srcOrd="0" destOrd="0" presId="urn:microsoft.com/office/officeart/2005/8/layout/process4"/>
    <dgm:cxn modelId="{5C19BAE9-468E-5040-BBEC-F5975003E571}" type="presParOf" srcId="{922BCAB2-D510-CD4A-9F5E-3B62203500E8}" destId="{2FF2BF8F-3A9D-7444-82D0-FD3406D5913E}" srcOrd="7" destOrd="0" presId="urn:microsoft.com/office/officeart/2005/8/layout/process4"/>
    <dgm:cxn modelId="{CE3D8610-F419-F84B-8153-EC8C2F1110DE}" type="presParOf" srcId="{922BCAB2-D510-CD4A-9F5E-3B62203500E8}" destId="{10667436-CF3A-5740-93C8-2D6717457C10}" srcOrd="8" destOrd="0" presId="urn:microsoft.com/office/officeart/2005/8/layout/process4"/>
    <dgm:cxn modelId="{4311FB9A-9949-1E46-A302-2DB1C7569414}" type="presParOf" srcId="{10667436-CF3A-5740-93C8-2D6717457C10}" destId="{A26774D3-0236-AF48-999B-6068495C065F}" srcOrd="0" destOrd="0" presId="urn:microsoft.com/office/officeart/2005/8/layout/process4"/>
    <dgm:cxn modelId="{2C537892-9993-0C49-9143-9A1D798B9E6E}" type="presParOf" srcId="{922BCAB2-D510-CD4A-9F5E-3B62203500E8}" destId="{23238A69-574E-884E-9EAD-8A1073460005}" srcOrd="9" destOrd="0" presId="urn:microsoft.com/office/officeart/2005/8/layout/process4"/>
    <dgm:cxn modelId="{BE253D82-BDD1-8449-BF4E-20402618B9A2}" type="presParOf" srcId="{922BCAB2-D510-CD4A-9F5E-3B62203500E8}" destId="{EC8077DD-82A5-4C43-A4CD-972362049E20}" srcOrd="10" destOrd="0" presId="urn:microsoft.com/office/officeart/2005/8/layout/process4"/>
    <dgm:cxn modelId="{C6924BED-BCA5-364E-80A5-211E7F3E898D}" type="presParOf" srcId="{EC8077DD-82A5-4C43-A4CD-972362049E20}" destId="{5CD32EFA-BB5D-9444-99D7-50C86806D71A}" srcOrd="0" destOrd="0" presId="urn:microsoft.com/office/officeart/2005/8/layout/process4"/>
    <dgm:cxn modelId="{7F10C643-1921-CC4D-B5B3-2F9B259AAC23}" type="presParOf" srcId="{922BCAB2-D510-CD4A-9F5E-3B62203500E8}" destId="{B300BEBC-DB7F-8E41-8172-3124059196B1}" srcOrd="11" destOrd="0" presId="urn:microsoft.com/office/officeart/2005/8/layout/process4"/>
    <dgm:cxn modelId="{4B832354-883A-3F4A-80FB-AABF1A12118E}" type="presParOf" srcId="{922BCAB2-D510-CD4A-9F5E-3B62203500E8}" destId="{1F9D0FCE-2AA0-1241-9E0D-E4B2F4A85555}" srcOrd="12" destOrd="0" presId="urn:microsoft.com/office/officeart/2005/8/layout/process4"/>
    <dgm:cxn modelId="{2B95D873-F2BF-D949-BD40-C4BB0E4037FD}" type="presParOf" srcId="{1F9D0FCE-2AA0-1241-9E0D-E4B2F4A85555}" destId="{DA2B1BF6-6772-FE44-83CB-25BCD9E21287}" srcOrd="0" destOrd="0" presId="urn:microsoft.com/office/officeart/2005/8/layout/process4"/>
    <dgm:cxn modelId="{19B50579-11F6-2340-A63C-2B5EEE65319F}" type="presParOf" srcId="{922BCAB2-D510-CD4A-9F5E-3B62203500E8}" destId="{C6C6B574-77EF-4D40-80F3-53612C9EBA18}" srcOrd="13" destOrd="0" presId="urn:microsoft.com/office/officeart/2005/8/layout/process4"/>
    <dgm:cxn modelId="{B70E6591-16DF-CE4C-B2A8-246C890E837C}" type="presParOf" srcId="{922BCAB2-D510-CD4A-9F5E-3B62203500E8}" destId="{DCF86EFF-EF2E-1740-B03D-AF2DB85B72C7}" srcOrd="14" destOrd="0" presId="urn:microsoft.com/office/officeart/2005/8/layout/process4"/>
    <dgm:cxn modelId="{7F8D2A07-105F-DC4E-B740-DD6EC53F45F2}" type="presParOf" srcId="{DCF86EFF-EF2E-1740-B03D-AF2DB85B72C7}" destId="{56CAFC47-3B17-2D4D-A7D6-E9B9E5802F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FE33E-1173-104D-B2F5-19635758B305}">
      <dsp:nvSpPr>
        <dsp:cNvPr id="0" name=""/>
        <dsp:cNvSpPr/>
      </dsp:nvSpPr>
      <dsp:spPr>
        <a:xfrm>
          <a:off x="2544" y="571797"/>
          <a:ext cx="2019002" cy="1211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Windows Server 2008 R2 Datacenter </a:t>
          </a:r>
          <a:r>
            <a:rPr lang="en-US" sz="1400" kern="1200" dirty="0" smtClean="0"/>
            <a:t>unlimited virtual licenses</a:t>
          </a:r>
          <a:endParaRPr lang="en-US" sz="1800" kern="1200" dirty="0"/>
        </a:p>
      </dsp:txBody>
      <dsp:txXfrm>
        <a:off x="2544" y="571797"/>
        <a:ext cx="2019002" cy="1211401"/>
      </dsp:txXfrm>
    </dsp:sp>
    <dsp:sp modelId="{3E7D0D46-4DE3-FD4B-B4E7-D97AADC12F86}">
      <dsp:nvSpPr>
        <dsp:cNvPr id="0" name=""/>
        <dsp:cNvSpPr/>
      </dsp:nvSpPr>
      <dsp:spPr>
        <a:xfrm>
          <a:off x="2223447" y="571797"/>
          <a:ext cx="2019002" cy="1211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Parallels Virtuozzo Container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Based off of OpenVZ-Linux</a:t>
          </a:r>
          <a:endParaRPr lang="en-US" sz="1200" kern="1200" dirty="0"/>
        </a:p>
      </dsp:txBody>
      <dsp:txXfrm>
        <a:off x="2223447" y="571797"/>
        <a:ext cx="2019002" cy="1211401"/>
      </dsp:txXfrm>
    </dsp:sp>
    <dsp:sp modelId="{D47D878E-A3C8-8645-B59C-8B93C20F0DDB}">
      <dsp:nvSpPr>
        <dsp:cNvPr id="0" name=""/>
        <dsp:cNvSpPr/>
      </dsp:nvSpPr>
      <dsp:spPr>
        <a:xfrm>
          <a:off x="4444350" y="571797"/>
          <a:ext cx="2019002" cy="1211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WinSSHd</a:t>
          </a:r>
          <a:endParaRPr lang="en-US" sz="2400" kern="1200" dirty="0"/>
        </a:p>
      </dsp:txBody>
      <dsp:txXfrm>
        <a:off x="4444350" y="571797"/>
        <a:ext cx="2019002" cy="1211401"/>
      </dsp:txXfrm>
    </dsp:sp>
    <dsp:sp modelId="{2BC87E29-A8BA-2A42-A3B6-7B096DCCDC34}">
      <dsp:nvSpPr>
        <dsp:cNvPr id="0" name=""/>
        <dsp:cNvSpPr/>
      </dsp:nvSpPr>
      <dsp:spPr>
        <a:xfrm>
          <a:off x="6665252" y="571797"/>
          <a:ext cx="2019002" cy="1211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TightVNC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Server</a:t>
          </a:r>
          <a:endParaRPr lang="en-US" sz="2400" kern="1200" dirty="0"/>
        </a:p>
      </dsp:txBody>
      <dsp:txXfrm>
        <a:off x="6665252" y="571797"/>
        <a:ext cx="2019002" cy="1211401"/>
      </dsp:txXfrm>
    </dsp:sp>
    <dsp:sp modelId="{4BB0001E-AB49-1F48-A573-A950D7038BF7}">
      <dsp:nvSpPr>
        <dsp:cNvPr id="0" name=""/>
        <dsp:cNvSpPr/>
      </dsp:nvSpPr>
      <dsp:spPr>
        <a:xfrm>
          <a:off x="2544" y="1985099"/>
          <a:ext cx="2019002" cy="1211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Cygwin</a:t>
          </a:r>
          <a:endParaRPr lang="en-US" sz="4500" kern="1200" dirty="0"/>
        </a:p>
      </dsp:txBody>
      <dsp:txXfrm>
        <a:off x="2544" y="1985099"/>
        <a:ext cx="2019002" cy="1211401"/>
      </dsp:txXfrm>
    </dsp:sp>
    <dsp:sp modelId="{1A595A92-1524-CF44-8F0F-7C98CFD3D6EB}">
      <dsp:nvSpPr>
        <dsp:cNvPr id="0" name=""/>
        <dsp:cNvSpPr/>
      </dsp:nvSpPr>
      <dsp:spPr>
        <a:xfrm>
          <a:off x="2223447" y="1985099"/>
          <a:ext cx="2019002" cy="1211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Socat</a:t>
          </a:r>
          <a:endParaRPr lang="en-US" sz="4500" kern="1200" dirty="0"/>
        </a:p>
      </dsp:txBody>
      <dsp:txXfrm>
        <a:off x="2223447" y="1985099"/>
        <a:ext cx="2019002" cy="1211401"/>
      </dsp:txXfrm>
    </dsp:sp>
    <dsp:sp modelId="{156726A1-9058-0044-88F9-27BD6E7189A6}">
      <dsp:nvSpPr>
        <dsp:cNvPr id="0" name=""/>
        <dsp:cNvSpPr/>
      </dsp:nvSpPr>
      <dsp:spPr>
        <a:xfrm>
          <a:off x="4444350" y="1985099"/>
          <a:ext cx="2019002" cy="1211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Python</a:t>
          </a:r>
          <a:endParaRPr lang="en-US" sz="4500" kern="1200" dirty="0"/>
        </a:p>
      </dsp:txBody>
      <dsp:txXfrm>
        <a:off x="4444350" y="1985099"/>
        <a:ext cx="2019002" cy="1211401"/>
      </dsp:txXfrm>
    </dsp:sp>
    <dsp:sp modelId="{5F73CDC2-A3AF-7847-918D-F4965D439495}">
      <dsp:nvSpPr>
        <dsp:cNvPr id="0" name=""/>
        <dsp:cNvSpPr/>
      </dsp:nvSpPr>
      <dsp:spPr>
        <a:xfrm>
          <a:off x="6665252" y="1985099"/>
          <a:ext cx="2019002" cy="1211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Maxwell </a:t>
          </a:r>
          <a:endParaRPr lang="en-US" sz="20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Hubzero middleware</a:t>
          </a:r>
          <a:endParaRPr lang="en-US" sz="1600" kern="1200" dirty="0"/>
        </a:p>
      </dsp:txBody>
      <dsp:txXfrm>
        <a:off x="6665252" y="1985099"/>
        <a:ext cx="2019002" cy="1211401"/>
      </dsp:txXfrm>
    </dsp:sp>
    <dsp:sp modelId="{985E7145-8DF0-0E48-B35D-BC5D89D14068}">
      <dsp:nvSpPr>
        <dsp:cNvPr id="0" name=""/>
        <dsp:cNvSpPr/>
      </dsp:nvSpPr>
      <dsp:spPr>
        <a:xfrm>
          <a:off x="1" y="3398400"/>
          <a:ext cx="2019002" cy="1211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Filewatcher </a:t>
          </a:r>
          <a:r>
            <a:rPr lang="en-US" sz="1400" kern="1200" dirty="0" smtClean="0"/>
            <a:t>necessary for home directories</a:t>
          </a:r>
          <a:endParaRPr lang="en-US" sz="1400" kern="1200" dirty="0"/>
        </a:p>
      </dsp:txBody>
      <dsp:txXfrm>
        <a:off x="1" y="3398400"/>
        <a:ext cx="2019002" cy="1211401"/>
      </dsp:txXfrm>
    </dsp:sp>
    <dsp:sp modelId="{83EB154F-0EE2-E441-9E4A-680BC7D363B0}">
      <dsp:nvSpPr>
        <dsp:cNvPr id="0" name=""/>
        <dsp:cNvSpPr/>
      </dsp:nvSpPr>
      <dsp:spPr>
        <a:xfrm>
          <a:off x="2209799" y="3403585"/>
          <a:ext cx="2019002" cy="1211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Linux “</a:t>
          </a:r>
          <a:r>
            <a:rPr lang="en-US" sz="2400" kern="1200" dirty="0" smtClean="0">
              <a:solidFill>
                <a:srgbClr val="FFFF00"/>
              </a:solidFill>
            </a:rPr>
            <a:t>Samba”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installed on Linux Home directory server</a:t>
          </a:r>
          <a:endParaRPr lang="en-US" sz="1600" kern="1200" dirty="0">
            <a:solidFill>
              <a:srgbClr val="FFFF00"/>
            </a:solidFill>
          </a:endParaRPr>
        </a:p>
      </dsp:txBody>
      <dsp:txXfrm>
        <a:off x="2209799" y="3403585"/>
        <a:ext cx="2019002" cy="1211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4A876-B4EE-D645-B178-39EB60FDE26B}">
      <dsp:nvSpPr>
        <dsp:cNvPr id="0" name=""/>
        <dsp:cNvSpPr/>
      </dsp:nvSpPr>
      <dsp:spPr>
        <a:xfrm>
          <a:off x="0" y="4108899"/>
          <a:ext cx="8226817" cy="3852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NEEScomm IT publishes and make tool available on the hub</a:t>
          </a:r>
          <a:endParaRPr lang="en-US" sz="2400" kern="1200" dirty="0"/>
        </a:p>
      </dsp:txBody>
      <dsp:txXfrm>
        <a:off x="0" y="4108899"/>
        <a:ext cx="8226817" cy="385260"/>
      </dsp:txXfrm>
    </dsp:sp>
    <dsp:sp modelId="{3CF715D1-E8EA-224D-9A59-AD06BC93600B}">
      <dsp:nvSpPr>
        <dsp:cNvPr id="0" name=""/>
        <dsp:cNvSpPr/>
      </dsp:nvSpPr>
      <dsp:spPr>
        <a:xfrm rot="10800000">
          <a:off x="0" y="3522148"/>
          <a:ext cx="8226817" cy="592530"/>
        </a:xfrm>
        <a:prstGeom prst="upArrowCallout">
          <a:avLst/>
        </a:prstGeom>
        <a:gradFill rotWithShape="0">
          <a:gsLst>
            <a:gs pos="0">
              <a:schemeClr val="accent2">
                <a:hueOff val="668789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668789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668789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NEEScomm IT makes necessary configuration changes</a:t>
          </a:r>
          <a:endParaRPr lang="en-US" sz="2400" kern="1200" dirty="0"/>
        </a:p>
      </dsp:txBody>
      <dsp:txXfrm rot="10800000">
        <a:off x="0" y="3522148"/>
        <a:ext cx="8226817" cy="385008"/>
      </dsp:txXfrm>
    </dsp:sp>
    <dsp:sp modelId="{DD97851C-B1FA-5D4F-B4F7-DB53C26CE38A}">
      <dsp:nvSpPr>
        <dsp:cNvPr id="0" name=""/>
        <dsp:cNvSpPr/>
      </dsp:nvSpPr>
      <dsp:spPr>
        <a:xfrm rot="10800000">
          <a:off x="0" y="2935396"/>
          <a:ext cx="8226817" cy="592530"/>
        </a:xfrm>
        <a:prstGeom prst="upArrowCallou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User verifies the tool works properly</a:t>
          </a:r>
          <a:endParaRPr lang="en-US" sz="2400" kern="1200" dirty="0"/>
        </a:p>
      </dsp:txBody>
      <dsp:txXfrm rot="10800000">
        <a:off x="0" y="2935396"/>
        <a:ext cx="8226817" cy="385008"/>
      </dsp:txXfrm>
    </dsp:sp>
    <dsp:sp modelId="{02000A5E-36D0-E648-AAFF-80BF242111C0}">
      <dsp:nvSpPr>
        <dsp:cNvPr id="0" name=""/>
        <dsp:cNvSpPr/>
      </dsp:nvSpPr>
      <dsp:spPr>
        <a:xfrm rot="10800000">
          <a:off x="0" y="2348645"/>
          <a:ext cx="8226817" cy="592530"/>
        </a:xfrm>
        <a:prstGeom prst="upArrowCallout">
          <a:avLst/>
        </a:prstGeom>
        <a:gradFill rotWithShape="0">
          <a:gsLst>
            <a:gs pos="0">
              <a:schemeClr val="accent2">
                <a:hueOff val="2006366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2006366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2006366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User develops the tool pages </a:t>
          </a:r>
          <a:r>
            <a:rPr lang="en-US" sz="1600" kern="1200" smtClean="0"/>
            <a:t>(About, Docs &amp; Attachments, etc)</a:t>
          </a:r>
          <a:endParaRPr lang="en-US" sz="1600" kern="1200" dirty="0"/>
        </a:p>
      </dsp:txBody>
      <dsp:txXfrm rot="10800000">
        <a:off x="0" y="2348645"/>
        <a:ext cx="8226817" cy="385008"/>
      </dsp:txXfrm>
    </dsp:sp>
    <dsp:sp modelId="{A26774D3-0236-AF48-999B-6068495C065F}">
      <dsp:nvSpPr>
        <dsp:cNvPr id="0" name=""/>
        <dsp:cNvSpPr/>
      </dsp:nvSpPr>
      <dsp:spPr>
        <a:xfrm rot="10800000">
          <a:off x="0" y="1761894"/>
          <a:ext cx="8226817" cy="592530"/>
        </a:xfrm>
        <a:prstGeom prst="upArrowCallou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User uploads the source code to SVN </a:t>
          </a:r>
          <a:r>
            <a:rPr lang="en-US" sz="1600" kern="1200" smtClean="0"/>
            <a:t>(optional)</a:t>
          </a:r>
          <a:endParaRPr lang="en-US" sz="2400" kern="1200" dirty="0"/>
        </a:p>
      </dsp:txBody>
      <dsp:txXfrm rot="10800000">
        <a:off x="0" y="1761894"/>
        <a:ext cx="8226817" cy="385008"/>
      </dsp:txXfrm>
    </dsp:sp>
    <dsp:sp modelId="{5CD32EFA-BB5D-9444-99D7-50C86806D71A}">
      <dsp:nvSpPr>
        <dsp:cNvPr id="0" name=""/>
        <dsp:cNvSpPr/>
      </dsp:nvSpPr>
      <dsp:spPr>
        <a:xfrm rot="10800000">
          <a:off x="0" y="1175142"/>
          <a:ext cx="8226817" cy="592530"/>
        </a:xfrm>
        <a:prstGeom prst="upArrowCallout">
          <a:avLst/>
        </a:prstGeom>
        <a:gradFill rotWithShape="0">
          <a:gsLst>
            <a:gs pos="0">
              <a:schemeClr val="accent2">
                <a:hueOff val="3343943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3343943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3343943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NEEScomm IT verifies if tool works properly</a:t>
          </a:r>
          <a:endParaRPr lang="en-US" sz="2400" kern="1200" dirty="0"/>
        </a:p>
      </dsp:txBody>
      <dsp:txXfrm rot="10800000">
        <a:off x="0" y="1175142"/>
        <a:ext cx="8226817" cy="385008"/>
      </dsp:txXfrm>
    </dsp:sp>
    <dsp:sp modelId="{DA2B1BF6-6772-FE44-83CB-25BCD9E21287}">
      <dsp:nvSpPr>
        <dsp:cNvPr id="0" name=""/>
        <dsp:cNvSpPr/>
      </dsp:nvSpPr>
      <dsp:spPr>
        <a:xfrm rot="10800000">
          <a:off x="0" y="588391"/>
          <a:ext cx="8226817" cy="592530"/>
        </a:xfrm>
        <a:prstGeom prst="upArrowCallou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User provides installation files</a:t>
          </a:r>
          <a:endParaRPr lang="en-US" sz="2400" kern="1200"/>
        </a:p>
      </dsp:txBody>
      <dsp:txXfrm rot="10800000">
        <a:off x="0" y="588391"/>
        <a:ext cx="8226817" cy="385008"/>
      </dsp:txXfrm>
    </dsp:sp>
    <dsp:sp modelId="{56CAFC47-3B17-2D4D-A7D6-E9B9E5802FB8}">
      <dsp:nvSpPr>
        <dsp:cNvPr id="0" name=""/>
        <dsp:cNvSpPr/>
      </dsp:nvSpPr>
      <dsp:spPr>
        <a:xfrm rot="10800000">
          <a:off x="0" y="1640"/>
          <a:ext cx="8226817" cy="592530"/>
        </a:xfrm>
        <a:prstGeom prst="upArrowCallou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User registers new tool</a:t>
          </a:r>
          <a:endParaRPr lang="en-US" sz="2400" kern="1200"/>
        </a:p>
      </dsp:txBody>
      <dsp:txXfrm rot="10800000">
        <a:off x="0" y="1640"/>
        <a:ext cx="8226817" cy="385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FFB3-6275-46A3-B99A-FF5DBA3A7C65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76FFD-9493-476D-BC97-830FA7EAB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2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content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content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content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content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content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content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content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content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content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content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6FFD-9493-476D-BC97-830FA7EABE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7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6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9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9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0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4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7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0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2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5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4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D42F-12AE-4737-A0D4-DA707C0062CA}" type="datetimeFigureOut">
              <a:rPr lang="en-US" smtClean="0"/>
              <a:pPr/>
              <a:t>9/27/12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B203-F682-4B3F-901B-38696E2B4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1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991600" cy="1089025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George E. Brown, Jr.</a:t>
            </a:r>
            <a:b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</a:br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N</a:t>
            </a:r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etwork for </a:t>
            </a:r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E</a:t>
            </a:r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arthquake </a:t>
            </a:r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E</a:t>
            </a:r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ngineering </a:t>
            </a:r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</a:t>
            </a:r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imulation</a:t>
            </a:r>
            <a:endParaRPr lang="en-US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6400800" cy="4572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Windows Tools on NEEShub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4324" y="1981200"/>
            <a:ext cx="8524875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b="1" i="1" dirty="0" smtClean="0">
              <a:solidFill>
                <a:schemeClr val="tx1"/>
              </a:solidFill>
            </a:endParaRPr>
          </a:p>
          <a:p>
            <a:pPr algn="r"/>
            <a:r>
              <a:rPr lang="en-US" sz="2000" b="1" i="1" dirty="0" smtClean="0">
                <a:solidFill>
                  <a:schemeClr val="tx1"/>
                </a:solidFill>
              </a:rPr>
              <a:t>Brian Rohler</a:t>
            </a:r>
          </a:p>
          <a:p>
            <a:pPr algn="r"/>
            <a:r>
              <a:rPr lang="en-US" sz="2000" b="1" i="1" dirty="0" smtClean="0">
                <a:solidFill>
                  <a:schemeClr val="tx1"/>
                </a:solidFill>
              </a:rPr>
              <a:t>Rajesh Thyagarajan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Hubbub 2012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it-IT" sz="1800" i="1" dirty="0" smtClean="0">
                <a:solidFill>
                  <a:schemeClr val="tx1"/>
                </a:solidFill>
              </a:rPr>
              <a:t>IUPUI Conference Center, Indianapolis, IN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September 25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, 2012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7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5257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558ED5"/>
                </a:solidFill>
              </a:rPr>
              <a:t>Hub Tool Maxwell Diagram</a:t>
            </a:r>
            <a:endParaRPr lang="en-US" sz="3200" b="1" dirty="0">
              <a:solidFill>
                <a:srgbClr val="558ED5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8102600" cy="434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14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7620001" cy="884238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558ED5"/>
                </a:solidFill>
                <a:ea typeface="Adobe Gothic Std B" pitchFamily="34" charset="-128"/>
              </a:rPr>
              <a:t>Questions</a:t>
            </a:r>
            <a:endParaRPr lang="en-US" sz="3200" b="1" dirty="0">
              <a:solidFill>
                <a:srgbClr val="558ED5"/>
              </a:solidFill>
              <a:ea typeface="Adobe Gothic Std B" pitchFamily="34" charset="-128"/>
            </a:endParaRPr>
          </a:p>
        </p:txBody>
      </p:sp>
      <p:pic>
        <p:nvPicPr>
          <p:cNvPr id="1027" name="Picture 3" descr="C:\Users\RajeshThyagarajan\AppData\Local\Microsoft\Windows\Temporary Internet Files\Content.IE5\IIBLIEYO\MC9004348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8400" y="1840600"/>
            <a:ext cx="2411142" cy="2411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55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7620001" cy="884238"/>
          </a:xfrm>
        </p:spPr>
        <p:txBody>
          <a:bodyPr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558ED5"/>
                </a:solidFill>
              </a:rPr>
              <a:t>What is NEES?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196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George E. Brown Jr. </a:t>
            </a:r>
            <a:r>
              <a:rPr lang="en-US" sz="2400" b="1" dirty="0" smtClean="0">
                <a:solidFill>
                  <a:srgbClr val="558ED5"/>
                </a:solidFill>
              </a:rPr>
              <a:t>N</a:t>
            </a:r>
            <a:r>
              <a:rPr lang="en-US" sz="2400" dirty="0" smtClean="0"/>
              <a:t>etwork for </a:t>
            </a:r>
            <a:r>
              <a:rPr lang="en-US" sz="2400" b="1" dirty="0" smtClean="0">
                <a:solidFill>
                  <a:srgbClr val="558ED5"/>
                </a:solidFill>
              </a:rPr>
              <a:t>E</a:t>
            </a:r>
            <a:r>
              <a:rPr lang="en-US" sz="2400" dirty="0" smtClean="0"/>
              <a:t>arthquake </a:t>
            </a:r>
            <a:r>
              <a:rPr lang="en-US" sz="2400" b="1" dirty="0" smtClean="0">
                <a:solidFill>
                  <a:srgbClr val="558ED5"/>
                </a:solidFill>
              </a:rPr>
              <a:t>E</a:t>
            </a:r>
            <a:r>
              <a:rPr lang="en-US" sz="2400" dirty="0" smtClean="0"/>
              <a:t>ngineering </a:t>
            </a:r>
            <a:r>
              <a:rPr lang="en-US" sz="2400" b="1" dirty="0" smtClean="0">
                <a:solidFill>
                  <a:srgbClr val="558ED5"/>
                </a:solidFill>
              </a:rPr>
              <a:t>S</a:t>
            </a:r>
            <a:r>
              <a:rPr lang="en-US" sz="2400" dirty="0" smtClean="0"/>
              <a:t>imulation (NEES) is an NSF funded organization started Oct-2004</a:t>
            </a:r>
          </a:p>
          <a:p>
            <a:r>
              <a:rPr lang="en-US" sz="2400" dirty="0" smtClean="0"/>
              <a:t>NEEShub started </a:t>
            </a:r>
            <a:r>
              <a:rPr lang="en-US" sz="2400" dirty="0"/>
              <a:t>August of </a:t>
            </a:r>
            <a:r>
              <a:rPr lang="en-US" sz="2400" dirty="0" smtClean="0"/>
              <a:t>2009</a:t>
            </a:r>
          </a:p>
          <a:p>
            <a:r>
              <a:rPr lang="en-US" sz="2400" dirty="0" smtClean="0"/>
              <a:t>Focus </a:t>
            </a:r>
            <a:r>
              <a:rPr lang="en-US" sz="2400" dirty="0"/>
              <a:t>on accelerating innovations in infrastructure design and </a:t>
            </a:r>
            <a:r>
              <a:rPr lang="en-US" sz="2400" dirty="0" smtClean="0"/>
              <a:t>construction practices </a:t>
            </a:r>
            <a:r>
              <a:rPr lang="en-US" sz="2400" dirty="0"/>
              <a:t>to minimize damage during earthquakes or </a:t>
            </a:r>
            <a:r>
              <a:rPr lang="en-US" sz="2400" dirty="0" smtClean="0"/>
              <a:t>tsunamis</a:t>
            </a:r>
            <a:endParaRPr lang="en-US" sz="2400" dirty="0"/>
          </a:p>
          <a:p>
            <a:r>
              <a:rPr lang="en-US" sz="2400" dirty="0"/>
              <a:t>NEES network </a:t>
            </a:r>
            <a:r>
              <a:rPr lang="en-US" sz="2400" dirty="0" smtClean="0"/>
              <a:t>infrastructure</a:t>
            </a:r>
          </a:p>
          <a:p>
            <a:pPr lvl="1"/>
            <a:r>
              <a:rPr lang="en-US" sz="2400" dirty="0" smtClean="0"/>
              <a:t>NEEScomm </a:t>
            </a:r>
            <a:r>
              <a:rPr lang="en-US" sz="2400" dirty="0" err="1" smtClean="0"/>
              <a:t>mgmt</a:t>
            </a:r>
            <a:r>
              <a:rPr lang="en-US" sz="2400" dirty="0" smtClean="0"/>
              <a:t> headquarters</a:t>
            </a:r>
          </a:p>
          <a:p>
            <a:pPr lvl="1"/>
            <a:r>
              <a:rPr lang="en-US" sz="2400" dirty="0" smtClean="0"/>
              <a:t>14 Earthquake research facility sites</a:t>
            </a:r>
          </a:p>
          <a:p>
            <a:pPr lvl="1"/>
            <a:r>
              <a:rPr lang="en-US" sz="2400" dirty="0" smtClean="0"/>
              <a:t>1 Tsunami </a:t>
            </a:r>
            <a:r>
              <a:rPr lang="en-US" sz="2400" dirty="0"/>
              <a:t>research facility </a:t>
            </a:r>
            <a:r>
              <a:rPr lang="en-US" sz="2400" dirty="0" smtClean="0"/>
              <a:t>site</a:t>
            </a:r>
          </a:p>
          <a:p>
            <a:pPr marL="342900" lvl="1" indent="0">
              <a:buNone/>
            </a:pPr>
            <a:r>
              <a:rPr lang="en-US" sz="2400" dirty="0"/>
              <a:t>l</a:t>
            </a:r>
            <a:r>
              <a:rPr lang="en-US" sz="2400" dirty="0" smtClean="0"/>
              <a:t>ocated at </a:t>
            </a:r>
            <a:r>
              <a:rPr lang="en-US" sz="2400" dirty="0"/>
              <a:t>universities across the </a:t>
            </a:r>
            <a:r>
              <a:rPr lang="en-US" sz="2400" dirty="0" smtClean="0"/>
              <a:t>U.S.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2870200" cy="246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5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558ED5"/>
                </a:solidFill>
              </a:rPr>
              <a:t>Why Develop for Windows Tools???</a:t>
            </a:r>
            <a:endParaRPr lang="en-US" sz="3200" b="1" dirty="0">
              <a:solidFill>
                <a:srgbClr val="558ED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675965"/>
            <a:ext cx="4724400" cy="33348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187946"/>
            <a:ext cx="495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1</a:t>
            </a:r>
            <a:r>
              <a:rPr lang="pl-PL" sz="2000" dirty="0" smtClean="0"/>
              <a:t>.    </a:t>
            </a:r>
            <a:r>
              <a:rPr lang="pl-PL" sz="2400" b="1" dirty="0" smtClean="0">
                <a:solidFill>
                  <a:srgbClr val="FF6600"/>
                </a:solidFill>
              </a:rPr>
              <a:t>Windows</a:t>
            </a:r>
            <a:r>
              <a:rPr lang="pl-PL" sz="2400" dirty="0" smtClean="0"/>
              <a:t>		</a:t>
            </a:r>
            <a:r>
              <a:rPr lang="pl-PL" sz="2400" b="1" dirty="0" smtClean="0">
                <a:solidFill>
                  <a:srgbClr val="FF6600"/>
                </a:solidFill>
              </a:rPr>
              <a:t>10,179</a:t>
            </a:r>
            <a:r>
              <a:rPr lang="pl-PL" sz="2400" b="1" dirty="0">
                <a:solidFill>
                  <a:srgbClr val="FF6600"/>
                </a:solidFill>
              </a:rPr>
              <a:t>	78.52%</a:t>
            </a:r>
          </a:p>
          <a:p>
            <a:r>
              <a:rPr lang="pl-PL" sz="2000" dirty="0"/>
              <a:t>2</a:t>
            </a:r>
            <a:r>
              <a:rPr lang="pl-PL" sz="2000" dirty="0" smtClean="0"/>
              <a:t>.    Macintosh</a:t>
            </a:r>
            <a:r>
              <a:rPr lang="pl-PL" sz="2000" dirty="0"/>
              <a:t>	</a:t>
            </a:r>
            <a:r>
              <a:rPr lang="pl-PL" sz="2000" dirty="0" smtClean="0"/>
              <a:t>	1,711</a:t>
            </a:r>
            <a:r>
              <a:rPr lang="pl-PL" sz="2000" dirty="0"/>
              <a:t>	13.20%</a:t>
            </a:r>
          </a:p>
          <a:p>
            <a:r>
              <a:rPr lang="pl-PL" sz="2000" dirty="0" smtClean="0"/>
              <a:t>3.    Linux</a:t>
            </a:r>
            <a:r>
              <a:rPr lang="pl-PL" sz="2000" dirty="0"/>
              <a:t>	</a:t>
            </a:r>
            <a:r>
              <a:rPr lang="pl-PL" sz="2000" dirty="0" smtClean="0"/>
              <a:t>	491</a:t>
            </a:r>
            <a:r>
              <a:rPr lang="pl-PL" sz="2000" dirty="0"/>
              <a:t>	3.79%</a:t>
            </a:r>
          </a:p>
          <a:p>
            <a:r>
              <a:rPr lang="pl-PL" sz="2000" dirty="0"/>
              <a:t>4</a:t>
            </a:r>
            <a:r>
              <a:rPr lang="pl-PL" sz="2000" dirty="0" smtClean="0"/>
              <a:t>.    iOS</a:t>
            </a:r>
            <a:r>
              <a:rPr lang="pl-PL" sz="2000" dirty="0"/>
              <a:t>	</a:t>
            </a:r>
            <a:r>
              <a:rPr lang="pl-PL" sz="2000" dirty="0" smtClean="0"/>
              <a:t>		326</a:t>
            </a:r>
            <a:r>
              <a:rPr lang="pl-PL" sz="2000" dirty="0"/>
              <a:t>	2.51%</a:t>
            </a:r>
          </a:p>
          <a:p>
            <a:r>
              <a:rPr lang="pl-PL" sz="2000" dirty="0"/>
              <a:t>5</a:t>
            </a:r>
            <a:r>
              <a:rPr lang="pl-PL" sz="2000" dirty="0" smtClean="0"/>
              <a:t>.    Android</a:t>
            </a:r>
            <a:r>
              <a:rPr lang="pl-PL" sz="2000" dirty="0"/>
              <a:t>	</a:t>
            </a:r>
            <a:r>
              <a:rPr lang="pl-PL" sz="2000" dirty="0" smtClean="0"/>
              <a:t>	179</a:t>
            </a:r>
            <a:r>
              <a:rPr lang="pl-PL" sz="2000" dirty="0"/>
              <a:t>	1.38%</a:t>
            </a:r>
          </a:p>
          <a:p>
            <a:r>
              <a:rPr lang="pl-PL" sz="2000" dirty="0"/>
              <a:t>6</a:t>
            </a:r>
            <a:r>
              <a:rPr lang="pl-PL" sz="2000" dirty="0" smtClean="0"/>
              <a:t>.    (</a:t>
            </a:r>
            <a:r>
              <a:rPr lang="pl-PL" sz="2000" dirty="0"/>
              <a:t>not set)	</a:t>
            </a:r>
            <a:r>
              <a:rPr lang="pl-PL" sz="2000" dirty="0" smtClean="0"/>
              <a:t>	62</a:t>
            </a:r>
            <a:r>
              <a:rPr lang="pl-PL" sz="2000" dirty="0"/>
              <a:t>	0.48%</a:t>
            </a:r>
          </a:p>
          <a:p>
            <a:r>
              <a:rPr lang="pl-PL" sz="2000" dirty="0"/>
              <a:t>7</a:t>
            </a:r>
            <a:r>
              <a:rPr lang="pl-PL" sz="2000" dirty="0" smtClean="0"/>
              <a:t>.    BlackBerry</a:t>
            </a:r>
            <a:r>
              <a:rPr lang="pl-PL" sz="2000" dirty="0"/>
              <a:t>	</a:t>
            </a:r>
            <a:r>
              <a:rPr lang="pl-PL" sz="2000" dirty="0" smtClean="0"/>
              <a:t>	5</a:t>
            </a:r>
            <a:r>
              <a:rPr lang="pl-PL" sz="2000" dirty="0"/>
              <a:t>	0.04%</a:t>
            </a:r>
          </a:p>
          <a:p>
            <a:r>
              <a:rPr lang="pl-PL" sz="2000" dirty="0" smtClean="0"/>
              <a:t>8.    Chrome </a:t>
            </a:r>
            <a:r>
              <a:rPr lang="pl-PL" sz="2000" dirty="0"/>
              <a:t>OS	</a:t>
            </a:r>
            <a:r>
              <a:rPr lang="pl-PL" sz="2000" dirty="0" smtClean="0"/>
              <a:t>	4</a:t>
            </a:r>
            <a:r>
              <a:rPr lang="pl-PL" sz="2000" dirty="0"/>
              <a:t>	0.03%</a:t>
            </a:r>
          </a:p>
          <a:p>
            <a:r>
              <a:rPr lang="pl-PL" sz="2000" dirty="0"/>
              <a:t>9</a:t>
            </a:r>
            <a:r>
              <a:rPr lang="pl-PL" sz="2000" dirty="0" smtClean="0"/>
              <a:t>.    SymbianOS</a:t>
            </a:r>
            <a:r>
              <a:rPr lang="pl-PL" sz="2000" dirty="0"/>
              <a:t>		</a:t>
            </a:r>
            <a:r>
              <a:rPr lang="pl-PL" sz="2000" dirty="0" smtClean="0"/>
              <a:t>3</a:t>
            </a:r>
            <a:r>
              <a:rPr lang="pl-PL" sz="2000" dirty="0"/>
              <a:t>	0.02%</a:t>
            </a:r>
          </a:p>
          <a:p>
            <a:r>
              <a:rPr lang="pl-PL" sz="2000" dirty="0"/>
              <a:t>10</a:t>
            </a:r>
            <a:r>
              <a:rPr lang="pl-PL" sz="2000" dirty="0" smtClean="0"/>
              <a:t>.  Windows </a:t>
            </a:r>
            <a:r>
              <a:rPr lang="pl-PL" sz="2000" dirty="0"/>
              <a:t>Phone	2	0.02%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30027" y="1524000"/>
            <a:ext cx="2932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Taken from Google Analytics</a:t>
            </a:r>
          </a:p>
          <a:p>
            <a:pPr algn="ctr"/>
            <a:r>
              <a:rPr lang="en-US" b="1" dirty="0" smtClean="0"/>
              <a:t> on NEEShub</a:t>
            </a:r>
          </a:p>
          <a:p>
            <a:pPr algn="ctr"/>
            <a:r>
              <a:rPr lang="en-US" b="1" dirty="0" smtClean="0"/>
              <a:t>08/24/12 - 09/24/12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926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572001" cy="884238"/>
          </a:xfrm>
        </p:spPr>
        <p:txBody>
          <a:bodyPr>
            <a:noAutofit/>
          </a:bodyPr>
          <a:lstStyle/>
          <a:p>
            <a:pPr lvl="0" algn="l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NEEShub Tools 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27641"/>
            <a:ext cx="8077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Linux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Currently most tools are based off</a:t>
            </a:r>
          </a:p>
          <a:p>
            <a:pPr marL="342900"/>
            <a:r>
              <a:rPr lang="en-US" sz="2400" dirty="0" smtClean="0"/>
              <a:t>of OpenSEES </a:t>
            </a:r>
            <a:r>
              <a:rPr lang="en-US" sz="1600" dirty="0" smtClean="0"/>
              <a:t>(earthquake simulation)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High Performance Computing</a:t>
            </a:r>
          </a:p>
          <a:p>
            <a:pPr marL="685800" lvl="1" indent="-342900">
              <a:buFont typeface="Arial"/>
              <a:buChar char="•"/>
            </a:pPr>
            <a:r>
              <a:rPr lang="en-US" sz="2400" dirty="0" smtClean="0"/>
              <a:t>Submit </a:t>
            </a:r>
            <a:r>
              <a:rPr lang="en-US" sz="1600" dirty="0" smtClean="0"/>
              <a:t>(synchronous simulation processing)</a:t>
            </a:r>
            <a:endParaRPr lang="en-US" sz="2400" dirty="0" smtClean="0"/>
          </a:p>
          <a:p>
            <a:pPr marL="685800" indent="-342900">
              <a:buFont typeface="Arial"/>
              <a:buChar char="•"/>
            </a:pPr>
            <a:r>
              <a:rPr lang="en-US" sz="2400" dirty="0" smtClean="0"/>
              <a:t>Batchsubmit </a:t>
            </a:r>
            <a:r>
              <a:rPr lang="en-US" sz="1600" dirty="0" smtClean="0"/>
              <a:t>(asynchronous simulation processing)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Education, Outreach and Technology Tools</a:t>
            </a:r>
          </a:p>
          <a:p>
            <a:pPr marL="342900"/>
            <a:endParaRPr lang="en-US" sz="2400" dirty="0" smtClean="0"/>
          </a:p>
          <a:p>
            <a:endParaRPr lang="en-US" sz="200" dirty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Windows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Visualization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Data </a:t>
            </a:r>
            <a:r>
              <a:rPr lang="en-US" sz="2400" dirty="0"/>
              <a:t>A</a:t>
            </a:r>
            <a:r>
              <a:rPr lang="en-US" sz="2400" dirty="0" smtClean="0"/>
              <a:t>nalysis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886200"/>
            <a:ext cx="2895599" cy="22339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048826"/>
            <a:ext cx="2862870" cy="21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7620001" cy="884238"/>
          </a:xfrm>
        </p:spPr>
        <p:txBody>
          <a:bodyPr>
            <a:noAutofit/>
          </a:bodyPr>
          <a:lstStyle/>
          <a:p>
            <a:pPr lvl="0" algn="l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Evolution of Windows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ools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4451"/>
              </p:ext>
            </p:extLst>
          </p:nvPr>
        </p:nvGraphicFramePr>
        <p:xfrm>
          <a:off x="914400" y="1447800"/>
          <a:ext cx="7239000" cy="344364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{B301B821-A1FF-4177-AEE7-76D212191A09}</a:tableStyleId>
              </a:tblPr>
              <a:tblGrid>
                <a:gridCol w="1684020"/>
                <a:gridCol w="555498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Milestone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  <a:tr h="5949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Aug-2009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NEEShub goes “live”</a:t>
                      </a:r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  <a:tr h="49353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May-2010</a:t>
                      </a:r>
                      <a:endParaRPr lang="en-US" sz="2400" b="1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Request for windows tools capability</a:t>
                      </a:r>
                      <a:endParaRPr lang="en-US" sz="2400" b="1" i="1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  <a:tr h="493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Sep-2010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Working “Proof of Concept”</a:t>
                      </a:r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  <a:tr h="493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Mar-2011</a:t>
                      </a:r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Production Release 1.0 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  <a:tr h="493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Mar-2012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Added home directory access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  <a:tr h="493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Aug-2012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Added second windows server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5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562600" y="4343400"/>
            <a:ext cx="1784059" cy="1877199"/>
            <a:chOff x="5486400" y="4343400"/>
            <a:chExt cx="1784059" cy="187719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0" y="4343400"/>
              <a:ext cx="1784059" cy="1676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867400" y="5943600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Pocketstatics</a:t>
              </a:r>
              <a:endParaRPr lang="en-US" sz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43000" y="4535523"/>
            <a:ext cx="2370495" cy="2170077"/>
            <a:chOff x="1981200" y="4038600"/>
            <a:chExt cx="2370495" cy="217007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1200" y="4038600"/>
              <a:ext cx="2370495" cy="18288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743200" y="5803122"/>
              <a:ext cx="638366" cy="405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ZeusNL</a:t>
              </a: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84238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558ED5"/>
                </a:solidFill>
              </a:rPr>
              <a:t>Windows Tools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3124200"/>
            <a:ext cx="2286000" cy="2109490"/>
            <a:chOff x="228600" y="3429000"/>
            <a:chExt cx="1905000" cy="18360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3429000"/>
              <a:ext cx="1905000" cy="14811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1448" y="4845368"/>
              <a:ext cx="1749197" cy="41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Earthquake Performance </a:t>
              </a:r>
            </a:p>
            <a:p>
              <a:pPr algn="ctr"/>
              <a:r>
                <a:rPr lang="en-US" sz="1200" dirty="0" smtClean="0"/>
                <a:t>Evaluation Tool</a:t>
              </a:r>
              <a:endParaRPr lang="en-US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1143001"/>
            <a:ext cx="2209800" cy="1828800"/>
            <a:chOff x="152400" y="1143000"/>
            <a:chExt cx="2667000" cy="2527783"/>
          </a:xfrm>
        </p:grpSpPr>
        <p:pic>
          <p:nvPicPr>
            <p:cNvPr id="3" name="Picture 2" descr="Instrumented Building Response Analysis and 3D Visualization System" title="CSMIP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600" y="1143000"/>
              <a:ext cx="2568036" cy="1981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400" y="3070619"/>
              <a:ext cx="2667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CSMIP - Instrumented </a:t>
              </a:r>
              <a:r>
                <a:rPr lang="en-US" sz="1100" dirty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Building Response Analysis and 3D Visualization System</a:t>
              </a:r>
              <a:endParaRPr lang="en-US" sz="11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05600" y="990600"/>
            <a:ext cx="2209800" cy="1877199"/>
            <a:chOff x="2590800" y="3429000"/>
            <a:chExt cx="2469266" cy="2105799"/>
          </a:xfrm>
        </p:grpSpPr>
        <p:sp>
          <p:nvSpPr>
            <p:cNvPr id="16" name="TextBox 15"/>
            <p:cNvSpPr txBox="1"/>
            <p:nvPr/>
          </p:nvSpPr>
          <p:spPr>
            <a:xfrm>
              <a:off x="2971800" y="5257800"/>
              <a:ext cx="1710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Finley Charney - EqTools</a:t>
              </a:r>
              <a:endParaRPr lang="en-US" sz="12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90800" y="3429000"/>
              <a:ext cx="2469266" cy="1905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667000" y="1142998"/>
            <a:ext cx="1676400" cy="1500414"/>
            <a:chOff x="5257800" y="3429000"/>
            <a:chExt cx="2384987" cy="203535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7800" y="3429000"/>
              <a:ext cx="2384987" cy="185432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03877" y="5159659"/>
              <a:ext cx="1223413" cy="304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UCDavis – N3DV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34200" y="3029958"/>
            <a:ext cx="1981200" cy="1846842"/>
            <a:chOff x="6629400" y="3124200"/>
            <a:chExt cx="1981200" cy="18468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29400" y="3124200"/>
              <a:ext cx="1981200" cy="152846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086600" y="4602356"/>
              <a:ext cx="1010989" cy="36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Spector 2008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7000" y="2895600"/>
            <a:ext cx="3048000" cy="2590800"/>
            <a:chOff x="5181600" y="1143000"/>
            <a:chExt cx="2362200" cy="20295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81600" y="1143000"/>
              <a:ext cx="2362200" cy="1822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43600" y="2895600"/>
              <a:ext cx="770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SAP 2000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0" y="990600"/>
            <a:ext cx="1981200" cy="1953399"/>
            <a:chOff x="3352800" y="1143000"/>
            <a:chExt cx="2599287" cy="22568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52800" y="1143000"/>
              <a:ext cx="2599287" cy="20053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52773" y="3079827"/>
              <a:ext cx="2315870" cy="320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West Point Bridge Design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55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884238"/>
          </a:xfrm>
        </p:spPr>
        <p:txBody>
          <a:bodyPr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558ED5"/>
                </a:solidFill>
              </a:rPr>
              <a:t>Windows Tools </a:t>
            </a:r>
            <a:r>
              <a:rPr lang="en-US" sz="3200" b="1" dirty="0" smtClean="0">
                <a:solidFill>
                  <a:srgbClr val="558ED5"/>
                </a:solidFill>
              </a:rPr>
              <a:t>Software </a:t>
            </a:r>
            <a:r>
              <a:rPr lang="en-US" sz="3200" b="1" dirty="0" smtClean="0">
                <a:solidFill>
                  <a:srgbClr val="558ED5"/>
                </a:solidFill>
              </a:rPr>
              <a:t>Requirements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672247"/>
              </p:ext>
            </p:extLst>
          </p:nvPr>
        </p:nvGraphicFramePr>
        <p:xfrm>
          <a:off x="228600" y="762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55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884238"/>
          </a:xfrm>
        </p:spPr>
        <p:txBody>
          <a:bodyPr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558ED5"/>
                </a:solidFill>
              </a:rPr>
              <a:t>Hub Tool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Contribution Process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143000"/>
            <a:ext cx="5150451" cy="4705350"/>
          </a:xfrm>
          <a:prstGeom prst="rect">
            <a:avLst/>
          </a:prstGeom>
          <a:noFill/>
          <a:ln w="19050">
            <a:solidFill>
              <a:schemeClr val="accent1">
                <a:alpha val="63000"/>
              </a:schemeClr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01600" prst="riblet"/>
          </a:sp3d>
        </p:spPr>
      </p:pic>
    </p:spTree>
    <p:extLst>
      <p:ext uri="{BB962C8B-B14F-4D97-AF65-F5344CB8AC3E}">
        <p14:creationId xmlns:p14="http://schemas.microsoft.com/office/powerpoint/2010/main" val="8555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558ED5"/>
                </a:solidFill>
              </a:rPr>
              <a:t>Windows </a:t>
            </a:r>
            <a:r>
              <a:rPr lang="en-US" sz="3200" b="1" dirty="0">
                <a:solidFill>
                  <a:srgbClr val="558ED5"/>
                </a:solidFill>
              </a:rPr>
              <a:t>Tools Contribution Process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4319598"/>
              </p:ext>
            </p:extLst>
          </p:nvPr>
        </p:nvGraphicFramePr>
        <p:xfrm>
          <a:off x="457200" y="1371600"/>
          <a:ext cx="822681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551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NEEScomm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NEEScomm Presentation Template</Template>
  <TotalTime>44861</TotalTime>
  <Words>377</Words>
  <Application>Microsoft Macintosh PowerPoint</Application>
  <PresentationFormat>On-screen Show (4:3)</PresentationFormat>
  <Paragraphs>118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NEEScomm Presentation Template</vt:lpstr>
      <vt:lpstr>George E. Brown, Jr. Network for Earthquake Engineering Simulation</vt:lpstr>
      <vt:lpstr>What is NEES?</vt:lpstr>
      <vt:lpstr>PowerPoint Presentation</vt:lpstr>
      <vt:lpstr>NEEShub Tools Types</vt:lpstr>
      <vt:lpstr>Evolution of Windows Tools</vt:lpstr>
      <vt:lpstr>Windows Tools</vt:lpstr>
      <vt:lpstr>Windows Tools Software Requirements</vt:lpstr>
      <vt:lpstr>Hub Tool Contribution Process</vt:lpstr>
      <vt:lpstr>Windows Tools Contribution Process</vt:lpstr>
      <vt:lpstr>Hub Tool Maxwell Diagram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E. Brown, Jr. Network for Earthquake Engineering Simulation</dc:title>
  <dc:creator>RajeshThyagarajan</dc:creator>
  <cp:lastModifiedBy>Brian Rohler</cp:lastModifiedBy>
  <cp:revision>4046</cp:revision>
  <dcterms:created xsi:type="dcterms:W3CDTF">2012-08-15T16:17:18Z</dcterms:created>
  <dcterms:modified xsi:type="dcterms:W3CDTF">2012-09-27T17:22:22Z</dcterms:modified>
</cp:coreProperties>
</file>