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70" r:id="rId5"/>
    <p:sldId id="274" r:id="rId6"/>
    <p:sldId id="265" r:id="rId7"/>
    <p:sldId id="276" r:id="rId8"/>
    <p:sldId id="266" r:id="rId9"/>
    <p:sldId id="272" r:id="rId10"/>
    <p:sldId id="269" r:id="rId11"/>
    <p:sldId id="271" r:id="rId12"/>
    <p:sldId id="267" r:id="rId13"/>
    <p:sldId id="27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81908" autoAdjust="0"/>
  </p:normalViewPr>
  <p:slideViewPr>
    <p:cSldViewPr snapToGrid="0" snapToObjects="1">
      <p:cViewPr varScale="1">
        <p:scale>
          <a:sx n="87" d="100"/>
          <a:sy n="87" d="100"/>
        </p:scale>
        <p:origin x="-225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BDF9B-3F4E-414A-88EC-DCA6ACFDA81C}" type="datetimeFigureOut">
              <a:rPr lang="en-US" smtClean="0"/>
              <a:t>9/27/12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9A0A8-363E-904C-8B22-08332BBC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719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74A06-BDF9-6A4F-B933-E9BD48AEA62A}" type="datetimeFigureOut">
              <a:rPr lang="en-US" smtClean="0"/>
              <a:t>9/27/12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08C29-92D8-8545-9550-20414733F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6195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C188F-EB59-5540-9D68-D5E20AA7209B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6806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C188F-EB59-5540-9D68-D5E20AA7209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700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C188F-EB59-5540-9D68-D5E20AA720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950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639DA-A62E-B448-AA2D-66CAC40B94D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455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639DA-A62E-B448-AA2D-66CAC40B94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935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639DA-A62E-B448-AA2D-66CAC40B94D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3927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C188F-EB59-5540-9D68-D5E20AA7209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40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C188F-EB59-5540-9D68-D5E20AA7209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402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639DA-A62E-B448-AA2D-66CAC40B94D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030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208C29-92D8-8545-9550-20414733FF6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892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0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8D1DB-9364-5C4B-9FFA-548D233BDB8E}" type="datetime1">
              <a:rPr lang="en-US" smtClean="0"/>
              <a:t>9/27/12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B8CC-39E8-534E-8B7B-B4E70B8D6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736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30FB-3070-4C4C-8AD9-D09614BD2E9F}" type="datetime1">
              <a:rPr lang="en-US" smtClean="0"/>
              <a:t>9/27/12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B8CC-39E8-534E-8B7B-B4E70B8D6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170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33142"/>
            <a:ext cx="2057400" cy="49930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33142"/>
            <a:ext cx="6019800" cy="49930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1D4BB-30AE-A245-9670-CE7430339815}" type="datetime1">
              <a:rPr lang="en-US" smtClean="0"/>
              <a:t>9/27/12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B8CC-39E8-534E-8B7B-B4E70B8D6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885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42E7ED-1A4C-1547-8FBF-6DD41E77798E}" type="datetime1">
              <a:rPr lang="en-US" smtClean="0"/>
              <a:t>9/27/12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B8CC-39E8-534E-8B7B-B4E70B8D6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543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2F6C0-A1F1-9F4E-B49A-C371BCBB4DB0}" type="datetime1">
              <a:rPr lang="en-US" smtClean="0"/>
              <a:t>9/27/12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B8CC-39E8-534E-8B7B-B4E70B8D6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00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9F39F-B0F5-FA41-8CB0-EBECE85A5C6E}" type="datetime1">
              <a:rPr lang="en-US" smtClean="0"/>
              <a:t>9/27/12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B8CC-39E8-534E-8B7B-B4E70B8D6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8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37FF-8624-0440-B963-782C260E44D8}" type="datetime1">
              <a:rPr lang="en-US" smtClean="0"/>
              <a:t>9/27/12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B8CC-39E8-534E-8B7B-B4E70B8D6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702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BCFB-FC54-B946-A25A-7586666EA0B8}" type="datetime1">
              <a:rPr lang="en-US" smtClean="0"/>
              <a:t>9/27/12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B8CC-39E8-534E-8B7B-B4E70B8D6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892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97FC0-4F87-B948-B756-95E5B9FAD203}" type="datetime1">
              <a:rPr lang="en-US" smtClean="0"/>
              <a:t>9/27/12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B8CC-39E8-534E-8B7B-B4E70B8D6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79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3908"/>
            <a:ext cx="3008313" cy="834292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33908"/>
            <a:ext cx="5111750" cy="519225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68200"/>
            <a:ext cx="3008313" cy="4357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059C1-2DEC-C74E-A6D6-D92A809670C1}" type="datetime1">
              <a:rPr lang="en-US" smtClean="0"/>
              <a:t>9/27/12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B8CC-39E8-534E-8B7B-B4E70B8D6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24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83333"/>
            <a:ext cx="5486400" cy="364424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D34F6-0DE9-F54C-8A55-F45A36680669}" type="datetime1">
              <a:rPr lang="en-US" smtClean="0"/>
              <a:t>9/27/12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B8CC-39E8-534E-8B7B-B4E70B8D6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10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24200" y="403650"/>
            <a:ext cx="5853262" cy="5603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5662"/>
            <a:ext cx="8229600" cy="4730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86BF5-F788-A044-ABD9-F5DCDA3202BD}" type="datetime1">
              <a:rPr lang="en-US" smtClean="0"/>
              <a:t>9/27/12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0B8CC-39E8-534E-8B7B-B4E70B8D60F4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 descr="C:\Users\Sam\Desktop\logo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48" y="88233"/>
            <a:ext cx="2775284" cy="1191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5257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b="0" i="1" kern="1200" cap="none" normalizeH="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Day-to-day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Sam Wilson</a:t>
            </a:r>
          </a:p>
          <a:p>
            <a:r>
              <a:rPr lang="en-US" sz="2000" dirty="0" smtClean="0"/>
              <a:t>Hub Liaison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45491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 descr="C:\Users\Sam\Desktop\daytoday\1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010" y="4452729"/>
            <a:ext cx="5408920" cy="15449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buse reports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B8CC-39E8-534E-8B7B-B4E70B8D60F4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147" name="Picture 3" descr="C:\Users\Sam\Desktop\daytoday\1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14" y="1630639"/>
            <a:ext cx="4393703" cy="15213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1373101" y="2753760"/>
            <a:ext cx="745435" cy="288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148" name="Picture 4" descr="C:\Users\Sam\Desktop\daytoday\1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6952" y="3130825"/>
            <a:ext cx="4593127" cy="15306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4288622" y="4353339"/>
            <a:ext cx="821635" cy="288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66667" y="2559323"/>
            <a:ext cx="861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Reviews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63515" y="3896138"/>
            <a:ext cx="21300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Questions and Answers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118536" y="5549348"/>
            <a:ext cx="902956" cy="288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36811" y="5549348"/>
            <a:ext cx="21062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General site comments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350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abuse reports continued…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B8CC-39E8-534E-8B7B-B4E70B8D60F4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170" name="Picture 2" descr="C:\Users\Sam\Desktop\daytoday\1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9956" y="1263390"/>
            <a:ext cx="5226844" cy="11045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Sam\Desktop\daytoday\16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56" y="2469820"/>
            <a:ext cx="3830222" cy="19270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Sam\Desktop\daytoday\17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869" y="4178942"/>
            <a:ext cx="4815560" cy="18372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Bent Arrow 2"/>
          <p:cNvSpPr/>
          <p:nvPr/>
        </p:nvSpPr>
        <p:spPr>
          <a:xfrm rot="10513842">
            <a:off x="4172963" y="2510710"/>
            <a:ext cx="1023730" cy="963532"/>
          </a:xfrm>
          <a:prstGeom prst="bent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Bent Arrow 8"/>
          <p:cNvSpPr/>
          <p:nvPr/>
        </p:nvSpPr>
        <p:spPr>
          <a:xfrm rot="3233749">
            <a:off x="4304256" y="3495589"/>
            <a:ext cx="1023730" cy="963532"/>
          </a:xfrm>
          <a:prstGeom prst="bent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18537" y="2868060"/>
            <a:ext cx="674360" cy="288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5433020"/>
            <a:ext cx="4529958" cy="923330"/>
          </a:xfrm>
          <a:prstGeom prst="rect">
            <a:avLst/>
          </a:prstGeom>
          <a:noFill/>
          <a:effectLst>
            <a:softEdge rad="63500"/>
          </a:effectLst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50800" dist="38100" dir="2700000" algn="tl" rotWithShape="0">
                    <a:schemeClr val="bg1">
                      <a:lumMod val="95000"/>
                      <a:alpha val="40000"/>
                    </a:schemeClr>
                  </a:outerShdw>
                </a:effectLst>
              </a:rPr>
              <a:t>Release item: </a:t>
            </a:r>
            <a:r>
              <a:rPr lang="en-US" dirty="0">
                <a:effectLst>
                  <a:outerShdw blurRad="50800" dist="38100" dir="2700000" algn="tl" rotWithShape="0">
                    <a:schemeClr val="bg1">
                      <a:lumMod val="95000"/>
                      <a:alpha val="40000"/>
                    </a:schemeClr>
                  </a:outerShdw>
                </a:effectLst>
              </a:rPr>
              <a:t>no problem </a:t>
            </a:r>
            <a:r>
              <a:rPr lang="en-US" dirty="0" smtClean="0">
                <a:effectLst>
                  <a:outerShdw blurRad="50800" dist="38100" dir="2700000" algn="tl" rotWithShape="0">
                    <a:schemeClr val="bg1">
                      <a:lumMod val="95000"/>
                      <a:alpha val="40000"/>
                    </a:schemeClr>
                  </a:outerShdw>
                </a:effectLst>
              </a:rPr>
              <a:t>here – restore it</a:t>
            </a:r>
            <a:endParaRPr lang="en-US" dirty="0">
              <a:effectLst>
                <a:outerShdw blurRad="50800" dist="38100" dir="2700000" algn="tl" rotWithShape="0">
                  <a:schemeClr val="bg1">
                    <a:lumMod val="95000"/>
                    <a:alpha val="40000"/>
                  </a:schemeClr>
                </a:outerShdw>
              </a:effectLst>
            </a:endParaRPr>
          </a:p>
          <a:p>
            <a:r>
              <a:rPr lang="en-US" dirty="0">
                <a:effectLst>
                  <a:outerShdw blurRad="50800" dist="38100" dir="2700000" algn="tl" rotWithShape="0">
                    <a:schemeClr val="bg1">
                      <a:lumMod val="95000"/>
                      <a:alpha val="40000"/>
                    </a:schemeClr>
                  </a:outerShdw>
                </a:effectLst>
              </a:rPr>
              <a:t>Delete Item: </a:t>
            </a:r>
            <a:r>
              <a:rPr lang="en-US" dirty="0" smtClean="0">
                <a:effectLst>
                  <a:outerShdw blurRad="50800" dist="38100" dir="2700000" algn="tl" rotWithShape="0">
                    <a:schemeClr val="bg1">
                      <a:lumMod val="95000"/>
                      <a:alpha val="40000"/>
                    </a:schemeClr>
                  </a:outerShdw>
                </a:effectLst>
              </a:rPr>
              <a:t>confirm as abusive – take it down</a:t>
            </a:r>
            <a:endParaRPr lang="en-US" dirty="0">
              <a:effectLst>
                <a:outerShdw blurRad="50800" dist="38100" dir="2700000" algn="tl" rotWithShape="0">
                  <a:schemeClr val="bg1">
                    <a:lumMod val="95000"/>
                    <a:alpha val="40000"/>
                  </a:schemeClr>
                </a:outerShdw>
              </a:effectLst>
            </a:endParaRPr>
          </a:p>
          <a:p>
            <a:r>
              <a:rPr lang="en-US" dirty="0">
                <a:effectLst>
                  <a:outerShdw blurRad="50800" dist="38100" dir="2700000" algn="tl" rotWithShape="0">
                    <a:schemeClr val="bg1">
                      <a:lumMod val="95000"/>
                      <a:alpha val="40000"/>
                    </a:schemeClr>
                  </a:outerShdw>
                </a:effectLst>
              </a:rPr>
              <a:t>Decide Later: </a:t>
            </a:r>
            <a:r>
              <a:rPr lang="en-US" dirty="0" smtClean="0">
                <a:effectLst>
                  <a:outerShdw blurRad="50800" dist="38100" dir="2700000" algn="tl" rotWithShape="0">
                    <a:schemeClr val="bg1">
                      <a:lumMod val="95000"/>
                      <a:alpha val="40000"/>
                    </a:schemeClr>
                  </a:outerShdw>
                </a:effectLst>
              </a:rPr>
              <a:t>not sure – come back to it later</a:t>
            </a:r>
            <a:endParaRPr lang="en-US" dirty="0">
              <a:effectLst>
                <a:outerShdw blurRad="50800" dist="38100" dir="2700000" algn="tl" rotWithShape="0">
                  <a:schemeClr val="bg1">
                    <a:lumMod val="95000"/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7709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 and answers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Like “</a:t>
            </a:r>
            <a:r>
              <a:rPr lang="en-US" dirty="0" err="1" smtClean="0"/>
              <a:t>StackOverflow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Different from forums (not a dialog)</a:t>
            </a:r>
          </a:p>
          <a:p>
            <a:r>
              <a:rPr lang="en-US" dirty="0" smtClean="0"/>
              <a:t>Typically a concrete question with a “best” answer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B8CC-39E8-534E-8B7B-B4E70B8D60F4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8195" name="Picture 3" descr="C:\Users\Sam\Desktop\daytoday\1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29846"/>
            <a:ext cx="6890883" cy="15158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C:\Users\Sam\Desktop\daytoday\18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149" y="3815916"/>
            <a:ext cx="4654824" cy="25404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ent-Up Arrow 9"/>
          <p:cNvSpPr/>
          <p:nvPr/>
        </p:nvSpPr>
        <p:spPr>
          <a:xfrm rot="5400000">
            <a:off x="2474844" y="4704728"/>
            <a:ext cx="1093306" cy="934278"/>
          </a:xfrm>
          <a:prstGeom prst="bentUp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38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</a:t>
            </a:r>
            <a:r>
              <a:rPr lang="en-US" dirty="0" smtClean="0"/>
              <a:t>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B8CC-39E8-534E-8B7B-B4E70B8D60F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376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Support tickets</a:t>
            </a:r>
          </a:p>
          <a:p>
            <a:pPr lvl="1"/>
            <a:r>
              <a:rPr lang="en-US" dirty="0" smtClean="0"/>
              <a:t>putting out fires</a:t>
            </a:r>
          </a:p>
          <a:p>
            <a:r>
              <a:rPr lang="en-US" dirty="0" smtClean="0"/>
              <a:t>Resources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uilding content</a:t>
            </a:r>
          </a:p>
          <a:p>
            <a:r>
              <a:rPr lang="en-US" dirty="0" smtClean="0"/>
              <a:t>Wishes</a:t>
            </a:r>
          </a:p>
          <a:p>
            <a:pPr lvl="1"/>
            <a:r>
              <a:rPr lang="en-US" dirty="0" smtClean="0"/>
              <a:t>dream a little</a:t>
            </a:r>
          </a:p>
          <a:p>
            <a:r>
              <a:rPr lang="en-US" dirty="0" smtClean="0"/>
              <a:t>Abuse Reports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here to get a great deal on Vera Wang handbags…</a:t>
            </a:r>
          </a:p>
          <a:p>
            <a:r>
              <a:rPr lang="en-US" dirty="0" smtClean="0"/>
              <a:t>Questions and Answers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ommunity driven support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B8CC-39E8-534E-8B7B-B4E70B8D60F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81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ission control (aka: the </a:t>
            </a:r>
            <a:r>
              <a:rPr lang="en-US" dirty="0"/>
              <a:t>c</a:t>
            </a:r>
            <a:r>
              <a:rPr lang="en-US" dirty="0" smtClean="0"/>
              <a:t>ontrol panel)</a:t>
            </a:r>
            <a:endParaRPr lang="en-US" dirty="0"/>
          </a:p>
        </p:txBody>
      </p:sp>
      <p:pic>
        <p:nvPicPr>
          <p:cNvPr id="5" name="Content Placeholder 4" descr="13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568" y="1395413"/>
            <a:ext cx="6714864" cy="4730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B8CC-39E8-534E-8B7B-B4E70B8D60F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36504" y="6251713"/>
            <a:ext cx="8070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Did you know: the modules that show up here, and their position, are customizable!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92087" y="2186609"/>
            <a:ext cx="3180522" cy="151074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Support tickets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2087" y="3809999"/>
            <a:ext cx="3180522" cy="114962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Resources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92087" y="5070542"/>
            <a:ext cx="3180522" cy="105562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Wishes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71392" y="2171700"/>
            <a:ext cx="3180522" cy="39544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User/Group info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442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upport tickets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95662"/>
            <a:ext cx="3558209" cy="4730501"/>
          </a:xfrm>
        </p:spPr>
        <p:txBody>
          <a:bodyPr/>
          <a:lstStyle/>
          <a:p>
            <a:r>
              <a:rPr lang="en-US" dirty="0" smtClean="0"/>
              <a:t>Trouble/bug reports</a:t>
            </a:r>
          </a:p>
          <a:p>
            <a:pPr lvl="1"/>
            <a:r>
              <a:rPr lang="en-US" dirty="0" smtClean="0"/>
              <a:t>“It doesn’t work </a:t>
            </a:r>
            <a:r>
              <a:rPr lang="en-US" sz="2400" dirty="0" smtClean="0"/>
              <a:t>like it should…”</a:t>
            </a:r>
          </a:p>
          <a:p>
            <a:pPr marL="914400" lvl="2" indent="0">
              <a:buNone/>
            </a:pPr>
            <a:r>
              <a:rPr lang="en-US" sz="2400" dirty="0"/>
              <a:t>	</a:t>
            </a:r>
            <a:r>
              <a:rPr lang="en-US" dirty="0" smtClean="0"/>
              <a:t>not…</a:t>
            </a:r>
            <a:endParaRPr lang="en-US" dirty="0"/>
          </a:p>
          <a:p>
            <a:pPr lvl="1"/>
            <a:r>
              <a:rPr lang="en-US" dirty="0" smtClean="0"/>
              <a:t>“I wish it…”</a:t>
            </a:r>
          </a:p>
          <a:p>
            <a:r>
              <a:rPr lang="en-US" dirty="0" smtClean="0"/>
              <a:t>Usually require code </a:t>
            </a:r>
            <a:r>
              <a:rPr lang="en-US" sz="2800" dirty="0" smtClean="0"/>
              <a:t>or configuration changes</a:t>
            </a:r>
          </a:p>
          <a:p>
            <a:r>
              <a:rPr lang="en-US" dirty="0" smtClean="0"/>
              <a:t>Drop down vs. new ticket page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B8CC-39E8-534E-8B7B-B4E70B8D60F4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7" name="Picture 3" descr="C:\Users\Sam\Desktop\daytoday\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971" y="1620077"/>
            <a:ext cx="4220966" cy="42116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252971" y="3617843"/>
            <a:ext cx="4220966" cy="22138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New ticket form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52971" y="1623390"/>
            <a:ext cx="4220966" cy="13682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Ticket drop down box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08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upport tickets 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ACL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B8CC-39E8-534E-8B7B-B4E70B8D60F4}" type="slidenum">
              <a:rPr lang="en-US" smtClean="0"/>
              <a:t>4</a:t>
            </a:fld>
            <a:endParaRPr lang="en-US"/>
          </a:p>
        </p:txBody>
      </p:sp>
      <p:pic>
        <p:nvPicPr>
          <p:cNvPr id="2050" name="Picture 2" descr="C:\Users\Sam\Desktop\daytoday\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209" y="1395662"/>
            <a:ext cx="3003884" cy="36173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Sam\Desktop\daytoday\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445" y="1997766"/>
            <a:ext cx="3594025" cy="30152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69773" y="3087135"/>
            <a:ext cx="22758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Standard user view of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ticket they submitted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72498" y="2881155"/>
            <a:ext cx="17576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Admin view with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full privileges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052" name="Picture 4" descr="C:\Users\Sam\Desktop\daytoday\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6115" y="5132250"/>
            <a:ext cx="6803929" cy="137286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471470" y="5782235"/>
            <a:ext cx="3014059" cy="34392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4471470" y="5012981"/>
            <a:ext cx="734739" cy="76925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7485529" y="5012981"/>
            <a:ext cx="724564" cy="76925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196034" y="1395661"/>
            <a:ext cx="3014059" cy="36173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804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9870" y="1395662"/>
            <a:ext cx="3766930" cy="473050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is a resource?</a:t>
            </a:r>
          </a:p>
          <a:p>
            <a:r>
              <a:rPr lang="en-US" dirty="0" smtClean="0"/>
              <a:t>Configuration options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uto approve?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icenses</a:t>
            </a:r>
          </a:p>
          <a:p>
            <a:pPr lvl="1"/>
            <a:r>
              <a:rPr lang="en-US" dirty="0" smtClean="0"/>
              <a:t>email notifications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lobal vs. individual</a:t>
            </a:r>
          </a:p>
          <a:p>
            <a:pPr lvl="2"/>
            <a:r>
              <a:rPr lang="en-US" dirty="0" smtClean="0"/>
              <a:t>Contributors</a:t>
            </a:r>
          </a:p>
          <a:p>
            <a:pPr lvl="2"/>
            <a:r>
              <a:rPr lang="en-US" dirty="0" smtClean="0"/>
              <a:t>Tags</a:t>
            </a:r>
          </a:p>
          <a:p>
            <a:pPr lvl="2"/>
            <a:r>
              <a:rPr lang="en-US" dirty="0" smtClean="0"/>
              <a:t>Rating</a:t>
            </a:r>
          </a:p>
          <a:p>
            <a:pPr lvl="2"/>
            <a:r>
              <a:rPr lang="en-US" dirty="0" smtClean="0"/>
              <a:t>Date</a:t>
            </a:r>
          </a:p>
          <a:p>
            <a:pPr lvl="2"/>
            <a:r>
              <a:rPr lang="en-US" dirty="0" smtClean="0"/>
              <a:t>Metadata</a:t>
            </a:r>
          </a:p>
          <a:p>
            <a:pPr lvl="2"/>
            <a:r>
              <a:rPr lang="en-US" dirty="0" smtClean="0"/>
              <a:t>Citation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B8CC-39E8-534E-8B7B-B4E70B8D60F4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3074" name="Picture 2" descr="C:\Users\Sam\Desktop\daytoday\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984" y="1564628"/>
            <a:ext cx="4161360" cy="40907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858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esources continued…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B8CC-39E8-534E-8B7B-B4E70B8D60F4}" type="slidenum">
              <a:rPr lang="en-US" smtClean="0"/>
              <a:t>6</a:t>
            </a:fld>
            <a:endParaRPr lang="en-US"/>
          </a:p>
        </p:txBody>
      </p:sp>
      <p:pic>
        <p:nvPicPr>
          <p:cNvPr id="7" name="Content Placeholder 6" descr="Screen Shot 2012-09-24 at 10.23.57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401" r="-11401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Rectangle 7"/>
          <p:cNvSpPr/>
          <p:nvPr/>
        </p:nvSpPr>
        <p:spPr>
          <a:xfrm>
            <a:off x="6290235" y="1395662"/>
            <a:ext cx="1568824" cy="150292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37530" y="1395662"/>
            <a:ext cx="1673411" cy="13236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25177" y="1395662"/>
            <a:ext cx="1613648" cy="83057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25178" y="3062942"/>
            <a:ext cx="4347881" cy="37353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25178" y="3577072"/>
            <a:ext cx="4347881" cy="25490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90235" y="3182471"/>
            <a:ext cx="1568824" cy="67235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63373" y="2226235"/>
            <a:ext cx="5496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Title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35647" y="2724388"/>
            <a:ext cx="10803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Navigation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41255" y="1076431"/>
            <a:ext cx="7204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Action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57788" y="3854824"/>
            <a:ext cx="8221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Related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75819" y="4516617"/>
            <a:ext cx="10022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Metadata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39961" y="1062156"/>
            <a:ext cx="12494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“at a glance”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296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wishes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“Wouldn’t it be nice if…”</a:t>
            </a:r>
          </a:p>
          <a:p>
            <a:r>
              <a:rPr lang="en-US" dirty="0" smtClean="0"/>
              <a:t>Site-wide, group, tool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B8CC-39E8-534E-8B7B-B4E70B8D60F4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098" name="Picture 2" descr="C:\Users\Sam\Desktop\daytoday\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219" y="1306210"/>
            <a:ext cx="3956406" cy="15984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Sam\Desktop\daytoday\8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205" y="2994137"/>
            <a:ext cx="3325745" cy="32168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7"/>
          <p:cNvSpPr txBox="1">
            <a:spLocks/>
          </p:cNvSpPr>
          <p:nvPr/>
        </p:nvSpPr>
        <p:spPr>
          <a:xfrm>
            <a:off x="4572000" y="3624602"/>
            <a:ext cx="4114800" cy="1955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Parameters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dmin group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anking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dvisory committee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266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Sam\Desktop\daytoday\1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380" y="2882926"/>
            <a:ext cx="4427890" cy="34734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ishes 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B8CC-39E8-534E-8B7B-B4E70B8D60F4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124" name="Picture 4" descr="C:\Users\Sam\Desktop\daytoday\1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695" y="1024208"/>
            <a:ext cx="4371767" cy="43609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 flipV="1">
            <a:off x="318052" y="4422912"/>
            <a:ext cx="3299791" cy="29817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flipV="1">
            <a:off x="4903304" y="1398973"/>
            <a:ext cx="3087757" cy="10758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617843" y="1398973"/>
            <a:ext cx="1285461" cy="302393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617843" y="2474842"/>
            <a:ext cx="1285461" cy="224624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982150" y="3204674"/>
            <a:ext cx="8451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Ranking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68509" y="4433162"/>
            <a:ext cx="1088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Comments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044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23" grpId="0"/>
      <p:bldP spid="14" grpId="0"/>
    </p:bldLst>
  </p:timing>
</p:sld>
</file>

<file path=ppt/theme/theme1.xml><?xml version="1.0" encoding="utf-8"?>
<a:theme xmlns:a="http://schemas.openxmlformats.org/drawingml/2006/main" name="HUBbub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hubbub2012_template</Template>
  <TotalTime>5048</TotalTime>
  <Words>273</Words>
  <Application>Microsoft Macintosh PowerPoint</Application>
  <PresentationFormat>On-screen Show (4:3)</PresentationFormat>
  <Paragraphs>100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HUBbub2011</vt:lpstr>
      <vt:lpstr>Day-to-day Management</vt:lpstr>
      <vt:lpstr>overview</vt:lpstr>
      <vt:lpstr>mission control (aka: the control panel)</vt:lpstr>
      <vt:lpstr>support tickets</vt:lpstr>
      <vt:lpstr>support tickets continued…</vt:lpstr>
      <vt:lpstr>resources</vt:lpstr>
      <vt:lpstr>resources continued…</vt:lpstr>
      <vt:lpstr>wishes</vt:lpstr>
      <vt:lpstr>wishes continued…</vt:lpstr>
      <vt:lpstr>abuse reports</vt:lpstr>
      <vt:lpstr>abuse reports continued…</vt:lpstr>
      <vt:lpstr>questions and answers</vt:lpstr>
      <vt:lpstr>questions?</vt:lpstr>
    </vt:vector>
  </TitlesOfParts>
  <Company>Purdue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Purdue University</dc:creator>
  <cp:lastModifiedBy>Sam Wilson</cp:lastModifiedBy>
  <cp:revision>80</cp:revision>
  <dcterms:created xsi:type="dcterms:W3CDTF">2011-03-22T21:10:32Z</dcterms:created>
  <dcterms:modified xsi:type="dcterms:W3CDTF">2012-09-27T18:01:59Z</dcterms:modified>
</cp:coreProperties>
</file>