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6" r:id="rId10"/>
    <p:sldId id="274" r:id="rId11"/>
    <p:sldId id="269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21" autoAdjust="0"/>
  </p:normalViewPr>
  <p:slideViewPr>
    <p:cSldViewPr snapToGrid="0" snapToObjects="1">
      <p:cViewPr varScale="1">
        <p:scale>
          <a:sx n="79" d="100"/>
          <a:sy n="79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DF9B-3F4E-414A-88EC-DCA6ACFDA81C}" type="datetimeFigureOut">
              <a:rPr lang="en-US" smtClean="0"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A0A8-363E-904C-8B22-08332BBC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9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74A06-BDF9-6A4F-B933-E9BD48AEA62A}" type="datetimeFigureOut">
              <a:rPr lang="en-US" smtClean="0"/>
              <a:t>9/27/12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8C29-92D8-8545-9550-20414733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9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78E51-FC21-E643-BA35-A5D4F72D99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8C29-92D8-8545-9550-20414733FF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8F-EB59-5540-9D68-D5E20AA7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9BA-31DD-C944-8D6A-CC9FB126ECD2}" type="datetime1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3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E515-475C-904E-BD71-BBBCF303A6B5}" type="datetime1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142"/>
            <a:ext cx="2057400" cy="49930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142"/>
            <a:ext cx="6019800" cy="49930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7452-E76C-C746-943C-4AB7C60B4A06}" type="datetime1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HUBbub 2012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Wilson: Administrative tasks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F032-FB5E-CD40-8746-B0136E3FF2C4}" type="datetime1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0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3D0E-299E-6543-9FE4-FC07A073B658}" type="datetime1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64FB-FFE7-8D4F-8FEB-9FB7816DC538}" type="datetime1">
              <a:rPr lang="en-US" smtClean="0"/>
              <a:t>9/27/12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186E-07EB-2742-9F07-3C53AC54C250}" type="datetime1">
              <a:rPr lang="en-US" smtClean="0"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68A5-45A8-4943-9415-B0A497C5DE67}" type="datetime1">
              <a:rPr lang="en-US" smtClean="0"/>
              <a:t>9/27/12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908"/>
            <a:ext cx="3008313" cy="834292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908"/>
            <a:ext cx="5111750" cy="5192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8200"/>
            <a:ext cx="3008313" cy="4357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D41-F3B9-1D46-BF0A-2D27E09ED232}" type="datetime1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2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3333"/>
            <a:ext cx="5486400" cy="36442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A778-0FB6-384E-8BE7-6B85AD16A892}" type="datetime1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403650"/>
            <a:ext cx="5853262" cy="560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5662"/>
            <a:ext cx="8229600" cy="473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1040-1D89-8A44-83DA-6456A739E163}" type="datetime1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B8CC-39E8-534E-8B7B-B4E70B8D60F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Sam\Desktop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88233"/>
            <a:ext cx="2775284" cy="11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m\Desktop\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88233"/>
            <a:ext cx="2775284" cy="11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b="0" i="1" kern="1200" cap="none" normalizeH="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ubzero.org/resources/38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Administrative Tasks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 Wilson</a:t>
            </a:r>
          </a:p>
          <a:p>
            <a:r>
              <a:rPr lang="en-US" sz="2000" dirty="0" smtClean="0"/>
              <a:t>Hub Liaison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49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customizing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Joomla! article manager</a:t>
            </a:r>
          </a:p>
          <a:p>
            <a:pPr lvl="1"/>
            <a:r>
              <a:rPr lang="en-US" dirty="0" smtClean="0"/>
              <a:t>customizable static content pages</a:t>
            </a:r>
          </a:p>
          <a:p>
            <a:pPr lvl="1"/>
            <a:r>
              <a:rPr lang="en-US" dirty="0" smtClean="0"/>
              <a:t>can include  HTML and modules</a:t>
            </a:r>
          </a:p>
          <a:p>
            <a:pPr lvl="1"/>
            <a:r>
              <a:rPr lang="en-US" dirty="0" smtClean="0"/>
              <a:t>ex: about pages, home page, and more</a:t>
            </a:r>
          </a:p>
          <a:p>
            <a:pPr lvl="1"/>
            <a:r>
              <a:rPr lang="en-US" dirty="0" smtClean="0"/>
              <a:t>sections, categories, and aliases</a:t>
            </a:r>
          </a:p>
          <a:p>
            <a:pPr lvl="1"/>
            <a:r>
              <a:rPr lang="en-US" dirty="0" smtClean="0"/>
              <a:t>menus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out the hubbub presentations from last year</a:t>
            </a:r>
          </a:p>
          <a:p>
            <a:pPr lvl="2"/>
            <a:r>
              <a:rPr lang="en-US" dirty="0">
                <a:hlinkClick r:id="rId2"/>
              </a:rPr>
              <a:t>http://hubzero.org/resources/385</a:t>
            </a:r>
            <a:endParaRPr lang="en-US" dirty="0" smtClean="0"/>
          </a:p>
          <a:p>
            <a:r>
              <a:rPr lang="en-US" dirty="0" smtClean="0"/>
              <a:t>Article parameters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lobal vs. individual: 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content continued…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9" name="Picture 3" descr="C:\Users\Sam\Desktop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2" y="2438400"/>
            <a:ext cx="3262722" cy="404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am\Desktop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" y="1395662"/>
            <a:ext cx="5867448" cy="133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314" y="2438400"/>
            <a:ext cx="370115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9829" y="2960915"/>
            <a:ext cx="1404257" cy="304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9829" y="5094515"/>
            <a:ext cx="1676400" cy="674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:\Users\Sam\Desktop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41" y="2645229"/>
            <a:ext cx="4920344" cy="357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8303557">
            <a:off x="1345408" y="2483165"/>
            <a:ext cx="337458" cy="4898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861506" y="3375795"/>
            <a:ext cx="380902" cy="15554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603575">
            <a:off x="4145918" y="4146668"/>
            <a:ext cx="380902" cy="23945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87784" y="4539344"/>
            <a:ext cx="1404257" cy="892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8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proxy creating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Proxy creation</a:t>
            </a:r>
          </a:p>
          <a:p>
            <a:pPr lvl="1"/>
            <a:r>
              <a:rPr lang="en-US" smtClean="0"/>
              <a:t>to do or not to do? – the pros and cons</a:t>
            </a:r>
          </a:p>
          <a:p>
            <a:pPr lvl="1"/>
            <a:r>
              <a:rPr lang="en-US" smtClean="0"/>
              <a:t>why it used to matter, and why it doesn’t anymore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C:\Users\Sam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1" y="2888108"/>
            <a:ext cx="5974524" cy="367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m\Desktop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88" y="2819627"/>
            <a:ext cx="2913496" cy="48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64846" y="2877399"/>
            <a:ext cx="254212" cy="414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Joomla! User Roles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hy they do and don’t matter</a:t>
            </a:r>
          </a:p>
          <a:p>
            <a:r>
              <a:rPr lang="en-US" dirty="0" smtClean="0"/>
              <a:t>Parameters/Configurations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here are they and what do they do</a:t>
            </a:r>
          </a:p>
          <a:p>
            <a:r>
              <a:rPr lang="en-US" dirty="0" smtClean="0"/>
              <a:t>Knowledge Base (KB)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dding or removing KB content</a:t>
            </a:r>
          </a:p>
          <a:p>
            <a:r>
              <a:rPr lang="en-US" dirty="0" smtClean="0"/>
              <a:t>Customizing hub content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the Joomla! article manager</a:t>
            </a:r>
          </a:p>
          <a:p>
            <a:r>
              <a:rPr lang="en-US" dirty="0" smtClean="0"/>
              <a:t>Proxy Creating Users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(and when not to) proxy create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Joomla! user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User Manager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Sam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69" y="2218662"/>
            <a:ext cx="5859463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530928" y="2240433"/>
            <a:ext cx="0" cy="1493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30928" y="3733800"/>
            <a:ext cx="1496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7714" y="2775857"/>
            <a:ext cx="0" cy="957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79321" y="2775857"/>
            <a:ext cx="748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279321" y="2240433"/>
            <a:ext cx="1" cy="535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0928" y="2240433"/>
            <a:ext cx="7483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Joomla! user roles continued…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Users\Sam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59" y="1378840"/>
            <a:ext cx="7090682" cy="474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3752501"/>
            <a:ext cx="1807029" cy="1320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Joomla! user roles continued…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797926"/>
              </p:ext>
            </p:extLst>
          </p:nvPr>
        </p:nvGraphicFramePr>
        <p:xfrm>
          <a:off x="457199" y="1689788"/>
          <a:ext cx="8229601" cy="402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2877"/>
                <a:gridCol w="1693189"/>
                <a:gridCol w="21335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Registered</a:t>
                      </a:r>
                      <a:r>
                        <a:rPr lang="en-US" sz="1400" baseline="0" dirty="0" smtClean="0"/>
                        <a:t> 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Super Administrator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Log in to the front 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</a:t>
                      </a:r>
                      <a:r>
                        <a:rPr lang="en-US" sz="1400" baseline="0" dirty="0" smtClean="0"/>
                        <a:t> in to the backend (</a:t>
                      </a:r>
                      <a:r>
                        <a:rPr lang="en-US" sz="1400" baseline="0" dirty="0" err="1" smtClean="0"/>
                        <a:t>yourhub.org</a:t>
                      </a:r>
                      <a:r>
                        <a:rPr lang="en-US" sz="1400" baseline="0" dirty="0" smtClean="0"/>
                        <a:t>/administrator)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Modify other user’s profile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53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Contribute resources/topic</a:t>
                      </a:r>
                      <a:r>
                        <a:rPr lang="en-US" sz="1400" baseline="0" dirty="0" smtClean="0"/>
                        <a:t> pages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700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Create and edit article pages and knowledge base entries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Create/manage own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236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Edit</a:t>
                      </a:r>
                      <a:r>
                        <a:rPr lang="en-US" sz="1400" baseline="0" dirty="0" smtClean="0"/>
                        <a:t> others’ groups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Submit</a:t>
                      </a:r>
                      <a:r>
                        <a:rPr lang="en-US" sz="1400" baseline="0" dirty="0" smtClean="0"/>
                        <a:t> tickets and comment to own ticket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smtClean="0"/>
                        <a:t>all tickets and be a ticket assignee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1400" baseline="0" dirty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</a:t>
                      </a:r>
                      <a:r>
                        <a:rPr lang="en-US" sz="1400" baseline="0" dirty="0" smtClean="0"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(with ACL)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 [almost] ALL hub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01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Parameters</a:t>
            </a:r>
          </a:p>
          <a:p>
            <a:pPr lvl="1"/>
            <a:r>
              <a:rPr lang="en-US" dirty="0" smtClean="0"/>
              <a:t>settings across a whole component</a:t>
            </a:r>
          </a:p>
          <a:p>
            <a:pPr lvl="1"/>
            <a:r>
              <a:rPr lang="en-US" dirty="0" smtClean="0"/>
              <a:t>often function like “defaults”</a:t>
            </a:r>
          </a:p>
          <a:p>
            <a:pPr lvl="1"/>
            <a:r>
              <a:rPr lang="en-US" dirty="0" smtClean="0"/>
              <a:t>usually the answer to: “I wonder if I can change that?”</a:t>
            </a:r>
          </a:p>
          <a:p>
            <a:r>
              <a:rPr lang="en-US" dirty="0" smtClean="0"/>
              <a:t>Individual Parameters</a:t>
            </a:r>
          </a:p>
          <a:p>
            <a:pPr lvl="1"/>
            <a:r>
              <a:rPr lang="en-US" dirty="0" smtClean="0"/>
              <a:t>settings for a specific instance</a:t>
            </a:r>
          </a:p>
          <a:p>
            <a:pPr lvl="1"/>
            <a:r>
              <a:rPr lang="en-US" dirty="0" smtClean="0"/>
              <a:t>override the global settings</a:t>
            </a:r>
          </a:p>
          <a:p>
            <a:pPr lvl="1"/>
            <a:r>
              <a:rPr lang="en-US" dirty="0" smtClean="0"/>
              <a:t>not available for every global type parameter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x: articles, members, groups, etc…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m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0" y="1650541"/>
            <a:ext cx="4994630" cy="479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continued…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1078" y="3229598"/>
            <a:ext cx="2416627" cy="26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:\Users\Sam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61" y="1917241"/>
            <a:ext cx="5157069" cy="335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79508" y="4441371"/>
            <a:ext cx="1798437" cy="740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am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3" y="1717218"/>
            <a:ext cx="31242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7377" y="1704971"/>
            <a:ext cx="51163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base (KB)</a:t>
            </a:r>
          </a:p>
          <a:p>
            <a:pPr lvl="1"/>
            <a:r>
              <a:rPr lang="en-US" dirty="0" smtClean="0"/>
              <a:t>static “</a:t>
            </a:r>
            <a:r>
              <a:rPr lang="en-US" dirty="0" err="1" smtClean="0"/>
              <a:t>faqs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great to capture short answers you find yourself saying again and again</a:t>
            </a:r>
          </a:p>
          <a:p>
            <a:pPr lvl="1"/>
            <a:r>
              <a:rPr lang="en-US" dirty="0" smtClean="0"/>
              <a:t>hub defaults + add your 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C:\Users\Sam\Desktop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8"/>
          <a:stretch/>
        </p:blipFill>
        <p:spPr bwMode="auto">
          <a:xfrm>
            <a:off x="1110517" y="3701143"/>
            <a:ext cx="6922967" cy="278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928" y="403650"/>
            <a:ext cx="6065534" cy="560345"/>
          </a:xfrm>
        </p:spPr>
        <p:txBody>
          <a:bodyPr/>
          <a:lstStyle/>
          <a:p>
            <a:r>
              <a:rPr lang="en-US" dirty="0" smtClean="0"/>
              <a:t>knowledge base continued…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B8CC-39E8-534E-8B7B-B4E70B8D60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C:\Users\Sam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1" y="1552369"/>
            <a:ext cx="4931995" cy="442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m\Desktop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2" y="2885107"/>
            <a:ext cx="5428719" cy="324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07771" y="3140529"/>
            <a:ext cx="1208314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7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Bbub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hubbub2012_template</Template>
  <TotalTime>6016</TotalTime>
  <Words>375</Words>
  <Application>Microsoft Macintosh PowerPoint</Application>
  <PresentationFormat>On-screen Show (4:3)</PresentationFormat>
  <Paragraphs>102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HUBbub2011</vt:lpstr>
      <vt:lpstr>Administrative Tasks</vt:lpstr>
      <vt:lpstr>overview</vt:lpstr>
      <vt:lpstr>Joomla! user roles</vt:lpstr>
      <vt:lpstr>Joomla! user roles continued…</vt:lpstr>
      <vt:lpstr>Joomla! user roles continued…</vt:lpstr>
      <vt:lpstr>parameters</vt:lpstr>
      <vt:lpstr>parameters continued…</vt:lpstr>
      <vt:lpstr>knowledge base</vt:lpstr>
      <vt:lpstr>knowledge base continued…</vt:lpstr>
      <vt:lpstr>customizing content</vt:lpstr>
      <vt:lpstr>customizing content continued…</vt:lpstr>
      <vt:lpstr>proxy creating users</vt:lpstr>
      <vt:lpstr>questions?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Purdue University</dc:creator>
  <cp:lastModifiedBy>Sam Wilson</cp:lastModifiedBy>
  <cp:revision>70</cp:revision>
  <dcterms:created xsi:type="dcterms:W3CDTF">2011-03-22T21:10:32Z</dcterms:created>
  <dcterms:modified xsi:type="dcterms:W3CDTF">2012-09-27T18:01:34Z</dcterms:modified>
</cp:coreProperties>
</file>