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2" r:id="rId1"/>
  </p:sldMasterIdLst>
  <p:notesMasterIdLst>
    <p:notesMasterId r:id="rId4"/>
  </p:notesMasterIdLst>
  <p:handoutMasterIdLst>
    <p:handoutMasterId r:id="rId5"/>
  </p:handoutMasterIdLst>
  <p:sldIdLst>
    <p:sldId id="775" r:id="rId2"/>
    <p:sldId id="879" r:id="rId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00"/>
    <a:srgbClr val="0070C0"/>
    <a:srgbClr val="339933"/>
    <a:srgbClr val="33CC33"/>
    <a:srgbClr val="FFCC66"/>
    <a:srgbClr val="FFFFFF"/>
    <a:srgbClr val="FF0000"/>
    <a:srgbClr val="92D05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6159" autoAdjust="0"/>
  </p:normalViewPr>
  <p:slideViewPr>
    <p:cSldViewPr>
      <p:cViewPr>
        <p:scale>
          <a:sx n="100" d="100"/>
          <a:sy n="100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896" y="-10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t" anchorCtr="0" compatLnSpc="1">
            <a:prstTxWarp prst="textNoShape">
              <a:avLst/>
            </a:prstTxWarp>
          </a:bodyPr>
          <a:lstStyle>
            <a:lvl1pPr defTabSz="931316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91" y="2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t" anchorCtr="0" compatLnSpc="1">
            <a:prstTxWarp prst="textNoShape">
              <a:avLst/>
            </a:prstTxWarp>
          </a:bodyPr>
          <a:lstStyle>
            <a:lvl1pPr algn="r" defTabSz="931316" eaLnBrk="0" hangingPunct="0">
              <a:defRPr sz="1200"/>
            </a:lvl1pPr>
          </a:lstStyle>
          <a:p>
            <a:pPr>
              <a:defRPr/>
            </a:pPr>
            <a:fld id="{ADC43714-F359-4B5B-B506-2D514ADB8C5C}" type="datetimeFigureOut">
              <a:rPr lang="en-US"/>
              <a:pPr>
                <a:defRPr/>
              </a:pPr>
              <a:t>4/7/2011</a:t>
            </a:fld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17925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b" anchorCtr="0" compatLnSpc="1">
            <a:prstTxWarp prst="textNoShape">
              <a:avLst/>
            </a:prstTxWarp>
          </a:bodyPr>
          <a:lstStyle>
            <a:lvl1pPr defTabSz="931316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91" y="8817925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b" anchorCtr="0" compatLnSpc="1">
            <a:prstTxWarp prst="textNoShape">
              <a:avLst/>
            </a:prstTxWarp>
          </a:bodyPr>
          <a:lstStyle>
            <a:lvl1pPr algn="r" defTabSz="931316" eaLnBrk="0" hangingPunct="0">
              <a:defRPr sz="1200"/>
            </a:lvl1pPr>
          </a:lstStyle>
          <a:p>
            <a:pPr>
              <a:defRPr/>
            </a:pPr>
            <a:fld id="{CD267195-BFF5-4E40-97C9-75056D903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t" anchorCtr="0" compatLnSpc="1">
            <a:prstTxWarp prst="textNoShape">
              <a:avLst/>
            </a:prstTxWarp>
          </a:bodyPr>
          <a:lstStyle>
            <a:lvl1pPr defTabSz="93131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91" y="2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t" anchorCtr="0" compatLnSpc="1">
            <a:prstTxWarp prst="textNoShape">
              <a:avLst/>
            </a:prstTxWarp>
          </a:bodyPr>
          <a:lstStyle>
            <a:lvl1pPr algn="r" defTabSz="93131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8500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09758"/>
            <a:ext cx="559752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17925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b" anchorCtr="0" compatLnSpc="1">
            <a:prstTxWarp prst="textNoShape">
              <a:avLst/>
            </a:prstTxWarp>
          </a:bodyPr>
          <a:lstStyle>
            <a:lvl1pPr defTabSz="93131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91" y="8817925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9" tIns="46500" rIns="92999" bIns="46500" numCol="1" anchor="b" anchorCtr="0" compatLnSpc="1">
            <a:prstTxWarp prst="textNoShape">
              <a:avLst/>
            </a:prstTxWarp>
          </a:bodyPr>
          <a:lstStyle>
            <a:lvl1pPr algn="r" defTabSz="931316">
              <a:defRPr sz="1200"/>
            </a:lvl1pPr>
          </a:lstStyle>
          <a:p>
            <a:pPr>
              <a:defRPr/>
            </a:pPr>
            <a:fld id="{8DAEDC86-7DAB-4E00-84BB-A55F518AE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19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12B90-13F6-4085-8887-B68F5A1D266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101B-8844-46EC-8217-A1676A4DD2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97E8-9EB4-4CE2-B1D8-705BE945F21F}" type="datetimeFigureOut">
              <a:rPr lang="en-US" smtClean="0"/>
              <a:pPr>
                <a:defRPr/>
              </a:pPr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1F9B-2396-453E-A4AA-4B16545B37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101B-8844-46EC-8217-A1676A4DD2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C429-5F31-427E-B5AB-F80196E19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8E31-7DE3-4868-B786-497790FE1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101B-8844-46EC-8217-A1676A4DD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dkground ovpit revlection.jpg"/>
          <p:cNvPicPr>
            <a:picLocks noChangeAspect="1"/>
          </p:cNvPicPr>
          <p:nvPr/>
        </p:nvPicPr>
        <p:blipFill>
          <a:blip r:embed="rId9" cstate="print"/>
          <a:srcRect l="20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U_signature_p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152400"/>
            <a:ext cx="2953626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8" r:id="rId5"/>
    <p:sldLayoutId id="2147484683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52400" y="4085272"/>
            <a:ext cx="6248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 dirty="0">
              <a:cs typeface="Arial" charset="0"/>
            </a:endParaRPr>
          </a:p>
          <a:p>
            <a:pPr eaLnBrk="0" hangingPunct="0"/>
            <a:r>
              <a:rPr lang="en-US" sz="1400" b="1" dirty="0">
                <a:latin typeface="Calibri" pitchFamily="34" charset="0"/>
                <a:cs typeface="Arial" charset="0"/>
              </a:rPr>
              <a:t>Presented by:</a:t>
            </a:r>
          </a:p>
          <a:p>
            <a:pPr eaLnBrk="0" hangingPunct="0"/>
            <a:r>
              <a:rPr lang="en-US" sz="1400" b="1" dirty="0" smtClean="0">
                <a:latin typeface="Calibri" pitchFamily="34" charset="0"/>
                <a:cs typeface="Arial" charset="0"/>
              </a:rPr>
              <a:t>Gerry </a:t>
            </a:r>
            <a:r>
              <a:rPr lang="en-US" sz="1400" b="1" dirty="0">
                <a:latin typeface="Calibri" pitchFamily="34" charset="0"/>
                <a:cs typeface="Arial" charset="0"/>
              </a:rPr>
              <a:t>McCartney</a:t>
            </a:r>
          </a:p>
          <a:p>
            <a:pPr eaLnBrk="0" hangingPunct="0"/>
            <a:r>
              <a:rPr lang="en-US" sz="1400" b="1" dirty="0">
                <a:latin typeface="Calibri" pitchFamily="34" charset="0"/>
                <a:cs typeface="Arial" charset="0"/>
              </a:rPr>
              <a:t>Vice President </a:t>
            </a:r>
            <a:r>
              <a:rPr lang="en-US" sz="1400" b="1" dirty="0" smtClean="0">
                <a:latin typeface="Calibri" pitchFamily="34" charset="0"/>
                <a:cs typeface="Arial" charset="0"/>
              </a:rPr>
              <a:t>for Information Technology and CIO</a:t>
            </a:r>
          </a:p>
          <a:p>
            <a:pPr eaLnBrk="0" hangingPunct="0"/>
            <a:r>
              <a:rPr lang="en-US" sz="1400" b="1" dirty="0" smtClean="0">
                <a:latin typeface="Calibri" pitchFamily="34" charset="0"/>
                <a:cs typeface="Arial" charset="0"/>
              </a:rPr>
              <a:t>Oesterle Professor of Information Technology </a:t>
            </a:r>
            <a:endParaRPr lang="en-US" sz="1400" b="1" dirty="0">
              <a:latin typeface="Calibri" pitchFamily="34" charset="0"/>
              <a:cs typeface="Arial" charset="0"/>
            </a:endParaRPr>
          </a:p>
          <a:p>
            <a:pPr eaLnBrk="0" hangingPunct="0"/>
            <a:r>
              <a:rPr lang="en-US" sz="1400" b="1" i="1" dirty="0" smtClean="0">
                <a:latin typeface="Calibri" pitchFamily="34" charset="0"/>
                <a:cs typeface="Arial" charset="0"/>
              </a:rPr>
              <a:t>April 6, 2011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0" y="2209800"/>
            <a:ext cx="6096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4800" b="1" i="1" dirty="0" smtClean="0">
                <a:latin typeface="Calibri" pitchFamily="34" charset="0"/>
                <a:ea typeface="+mj-ea"/>
                <a:cs typeface="+mj-cs"/>
              </a:rPr>
              <a:t>Research Support at Purdue University</a:t>
            </a:r>
            <a:endParaRPr lang="en-US" sz="4800" b="1" i="1" dirty="0" smtClean="0">
              <a:latin typeface="Calibri" pitchFamily="34" charset="0"/>
            </a:endParaRPr>
          </a:p>
          <a:p>
            <a:pPr algn="r" eaLnBrk="0" hangingPunct="0">
              <a:defRPr/>
            </a:pPr>
            <a:endParaRPr lang="en-US" sz="54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003Itap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4515" y="1276096"/>
            <a:ext cx="2740885" cy="42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0904" y="0"/>
            <a:ext cx="10759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ODOS March 8 2011 v5</Template>
  <TotalTime>17294</TotalTime>
  <Words>27</Words>
  <Application>Microsoft Office PowerPoint</Application>
  <PresentationFormat>On-screen Show (4:3)</PresentationFormat>
  <Paragraphs>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3_Office Theme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jasmund</dc:creator>
  <cp:lastModifiedBy>Sam</cp:lastModifiedBy>
  <cp:revision>2187</cp:revision>
  <dcterms:created xsi:type="dcterms:W3CDTF">2008-03-28T14:05:29Z</dcterms:created>
  <dcterms:modified xsi:type="dcterms:W3CDTF">2011-04-07T13:35:49Z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1241830369</vt:i4>
  </property>
  <property fmtid="{D5CDD505-2E9C-101B-9397-08002B2CF9AE}" pid="4" name="_EmailSubject">
    <vt:lpwstr>HUBbub 2011</vt:lpwstr>
  </property>
  <property fmtid="{D5CDD505-2E9C-101B-9397-08002B2CF9AE}" pid="5" name="_AuthorEmail">
    <vt:lpwstr>ymeddy@purdue.edu</vt:lpwstr>
  </property>
  <property fmtid="{D5CDD505-2E9C-101B-9397-08002B2CF9AE}" pid="6" name="_AuthorEmailDisplayName">
    <vt:lpwstr>Eddy, Yvonne M.</vt:lpwstr>
  </property>
  <property fmtid="{D5CDD505-2E9C-101B-9397-08002B2CF9AE}" pid="7" name="_PreviousAdHocReviewCycleID">
    <vt:i4>-1658789421</vt:i4>
  </property>
</Properties>
</file>