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8" r:id="rId4"/>
    <p:sldId id="257" r:id="rId5"/>
    <p:sldId id="263" r:id="rId6"/>
    <p:sldId id="258" r:id="rId7"/>
    <p:sldId id="267" r:id="rId8"/>
    <p:sldId id="259" r:id="rId9"/>
    <p:sldId id="269" r:id="rId10"/>
    <p:sldId id="264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2199" autoAdjust="0"/>
  </p:normalViewPr>
  <p:slideViewPr>
    <p:cSldViewPr>
      <p:cViewPr varScale="1">
        <p:scale>
          <a:sx n="76" d="100"/>
          <a:sy n="7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2C28A-CA81-450C-BFDB-73CBC38485DC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143E6-A348-45A6-B7EC-86F508A7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*Introduction*</a:t>
            </a:r>
          </a:p>
          <a:p>
            <a:pPr marL="0" indent="0">
              <a:buFontTx/>
              <a:buNone/>
            </a:pPr>
            <a:r>
              <a:rPr lang="en-US" dirty="0" smtClean="0"/>
              <a:t>*Credibility statement*</a:t>
            </a:r>
          </a:p>
          <a:p>
            <a:pPr marL="0" indent="0">
              <a:buFontTx/>
              <a:buNone/>
            </a:pPr>
            <a:r>
              <a:rPr lang="en-US" dirty="0" smtClean="0"/>
              <a:t>*Attention</a:t>
            </a:r>
            <a:r>
              <a:rPr lang="en-US" baseline="0" dirty="0" smtClean="0"/>
              <a:t> getter*</a:t>
            </a:r>
          </a:p>
          <a:p>
            <a:r>
              <a:rPr lang="en-US" dirty="0" smtClean="0"/>
              <a:t>*Open </a:t>
            </a:r>
            <a:r>
              <a:rPr lang="en-US" dirty="0" smtClean="0"/>
              <a:t>up hub, give quick orientation to </a:t>
            </a:r>
            <a:r>
              <a:rPr lang="en-US" dirty="0" err="1" smtClean="0"/>
              <a:t>Joomla</a:t>
            </a:r>
            <a:r>
              <a:rPr lang="en-US" dirty="0" smtClean="0"/>
              <a:t> and the home </a:t>
            </a:r>
            <a:r>
              <a:rPr lang="en-US" dirty="0" smtClean="0"/>
              <a:t>page*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Sliding</a:t>
            </a:r>
            <a:r>
              <a:rPr lang="en-US" baseline="0" dirty="0" smtClean="0"/>
              <a:t> panes documentation isn’t up yet, but I’ve got it written and am working on posting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</a:t>
            </a:r>
            <a:r>
              <a:rPr lang="en-US" dirty="0" err="1" smtClean="0"/>
              <a:t>f</a:t>
            </a:r>
            <a:r>
              <a:rPr lang="en-US" dirty="0" smtClean="0"/>
              <a:t> there’s extra time, we’ll customize</a:t>
            </a:r>
            <a:r>
              <a:rPr lang="en-US" baseline="0" dirty="0" smtClean="0"/>
              <a:t> the Welcome module and the footer.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“Solutions” handout for detailed</a:t>
            </a:r>
            <a:r>
              <a:rPr lang="en-US" baseline="0" dirty="0" smtClean="0"/>
              <a:t> </a:t>
            </a:r>
            <a:r>
              <a:rPr lang="en-US" dirty="0" smtClean="0"/>
              <a:t>instructions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*If there’s extra time, customize</a:t>
            </a:r>
            <a:r>
              <a:rPr lang="en-US" baseline="0" dirty="0" smtClean="0"/>
              <a:t> the Welcome module and the footer*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81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Mission statement: by the end of this</a:t>
            </a:r>
            <a:r>
              <a:rPr lang="en-US" baseline="0" dirty="0" smtClean="0"/>
              <a:t> presentation, you should be able to modify the home page to include a range of static and dynamic content provided by the use of HTML and </a:t>
            </a:r>
            <a:r>
              <a:rPr lang="en-US" baseline="0" dirty="0" smtClean="0"/>
              <a:t>modules.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*Show </a:t>
            </a:r>
            <a:r>
              <a:rPr lang="en-US" dirty="0" smtClean="0"/>
              <a:t>frontend/backend</a:t>
            </a:r>
            <a:r>
              <a:rPr lang="en-US" baseline="0" dirty="0" smtClean="0"/>
              <a:t> </a:t>
            </a:r>
            <a:r>
              <a:rPr lang="en-US" baseline="0" dirty="0" smtClean="0"/>
              <a:t>comparison*</a:t>
            </a:r>
            <a:endParaRPr lang="en-US" baseline="0" dirty="0" smtClean="0"/>
          </a:p>
          <a:p>
            <a:r>
              <a:rPr lang="en-US" baseline="0" dirty="0" smtClean="0"/>
              <a:t>Home page customization is really just an extension of what we covered last session.</a:t>
            </a:r>
          </a:p>
          <a:p>
            <a:r>
              <a:rPr lang="en-US" baseline="0" dirty="0" smtClean="0"/>
              <a:t>The home page is an article page that combines the use of modules and HTML to incorporate static and dynamic content!</a:t>
            </a:r>
          </a:p>
          <a:p>
            <a:r>
              <a:rPr lang="en-US" baseline="0" dirty="0" smtClean="0"/>
              <a:t>The home page also includes other modules to allow for backend editing of content (remember, no code editing!)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Actually,</a:t>
            </a:r>
            <a:r>
              <a:rPr lang="en-US" baseline="0" dirty="0" smtClean="0"/>
              <a:t> all articles can include these tags.</a:t>
            </a:r>
          </a:p>
          <a:p>
            <a:r>
              <a:rPr lang="en-US" baseline="0" dirty="0" smtClean="0"/>
              <a:t>You can include a </a:t>
            </a:r>
            <a:r>
              <a:rPr lang="en-US" baseline="0" dirty="0" err="1" smtClean="0"/>
              <a:t>stylesheet</a:t>
            </a:r>
            <a:r>
              <a:rPr lang="en-US" baseline="0" dirty="0" smtClean="0"/>
              <a:t> for custom styling, a JavaScript file for fancy animation, or a module for dynamic content</a:t>
            </a:r>
            <a:endParaRPr lang="en-US" dirty="0" smtClean="0"/>
          </a:p>
          <a:p>
            <a:r>
              <a:rPr lang="en-US" dirty="0" smtClean="0"/>
              <a:t>Also, t</a:t>
            </a:r>
            <a:r>
              <a:rPr lang="en-US" baseline="0" dirty="0" smtClean="0"/>
              <a:t>he </a:t>
            </a:r>
            <a:r>
              <a:rPr lang="en-US" baseline="0" dirty="0" err="1" smtClean="0"/>
              <a:t>xHUB</a:t>
            </a:r>
            <a:r>
              <a:rPr lang="en-US" baseline="0" dirty="0" smtClean="0"/>
              <a:t> tag plugin must be installed and </a:t>
            </a:r>
            <a:r>
              <a:rPr lang="en-US" baseline="0" dirty="0" smtClean="0"/>
              <a:t>enabled for these to work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home page doesn’t have to be solely modules, you can put HTML in there and style using the included home style sheet, or even another, custom created style sheet.</a:t>
            </a:r>
          </a:p>
          <a:p>
            <a:r>
              <a:rPr lang="en-US" baseline="0" dirty="0" smtClean="0"/>
              <a:t>NOTE: I prefer to put my home page HTML in a “Custom HTML” module </a:t>
            </a:r>
            <a:r>
              <a:rPr lang="en-US" baseline="0" dirty="0" smtClean="0"/>
              <a:t>for organization </a:t>
            </a:r>
            <a:r>
              <a:rPr lang="en-US" baseline="0" dirty="0" smtClean="0"/>
              <a:t>as opposed to directly in the home article page…I’ll show you how to do this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*Demo </a:t>
            </a:r>
            <a:r>
              <a:rPr lang="en-US" dirty="0" smtClean="0"/>
              <a:t>?</a:t>
            </a:r>
            <a:r>
              <a:rPr lang="en-US" dirty="0" err="1" smtClean="0"/>
              <a:t>tp</a:t>
            </a:r>
            <a:r>
              <a:rPr lang="en-US" dirty="0" smtClean="0"/>
              <a:t>=1 and finding positions*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*Flip</a:t>
            </a:r>
            <a:r>
              <a:rPr lang="en-US" baseline="0" dirty="0" smtClean="0"/>
              <a:t> to home article page on backend*</a:t>
            </a: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</a:t>
            </a:r>
            <a:r>
              <a:rPr lang="en-US" baseline="0" dirty="0" smtClean="0"/>
              <a:t> can also create a new position and then manually type that position into the module position field (i.e. you’re not limited by what you see in the module position field).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3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know what positions are available,</a:t>
            </a:r>
            <a:r>
              <a:rPr lang="en-US" baseline="0" dirty="0" smtClean="0"/>
              <a:t> or recently added to the home page, you can transition to the 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 module manager on the backend to add a module to that position.</a:t>
            </a:r>
          </a:p>
          <a:p>
            <a:r>
              <a:rPr lang="en-US" baseline="0" dirty="0" smtClean="0"/>
              <a:t>Or, if you know the position, and there’s already a module there, you can filter the list of modules on the backend by position or module type.</a:t>
            </a:r>
            <a:endParaRPr lang="en-US" dirty="0" smtClean="0"/>
          </a:p>
          <a:p>
            <a:r>
              <a:rPr lang="en-US" dirty="0" smtClean="0"/>
              <a:t>NOTE</a:t>
            </a:r>
            <a:r>
              <a:rPr lang="en-US" dirty="0" smtClean="0"/>
              <a:t>: adding a new module</a:t>
            </a:r>
            <a:r>
              <a:rPr lang="en-US" baseline="0" dirty="0" smtClean="0"/>
              <a:t> is more like instantiating an existing module, rather than creating a brand new </a:t>
            </a:r>
            <a:r>
              <a:rPr lang="en-US" baseline="0" dirty="0" smtClean="0"/>
              <a:t>one.  It’s like selecting from a template and filling in your own custom information.</a:t>
            </a:r>
          </a:p>
          <a:p>
            <a:r>
              <a:rPr lang="en-US" baseline="0" dirty="0" smtClean="0"/>
              <a:t>*Show module manager on the 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 backend*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These are just a few examples.</a:t>
            </a:r>
          </a:p>
          <a:p>
            <a:r>
              <a:rPr lang="en-US" baseline="0" dirty="0" smtClean="0"/>
              <a:t>Guess what! Custom HTML modules </a:t>
            </a:r>
            <a:r>
              <a:rPr lang="en-US" baseline="0" dirty="0" smtClean="0"/>
              <a:t>also </a:t>
            </a:r>
            <a:r>
              <a:rPr lang="en-US" baseline="0" dirty="0" smtClean="0"/>
              <a:t>work </a:t>
            </a:r>
            <a:r>
              <a:rPr lang="en-US" baseline="0" dirty="0" smtClean="0"/>
              <a:t>for the </a:t>
            </a:r>
            <a:r>
              <a:rPr lang="en-US" baseline="0" dirty="0" err="1" smtClean="0"/>
              <a:t>MyHub</a:t>
            </a:r>
            <a:r>
              <a:rPr lang="en-US" baseline="0" dirty="0" smtClean="0"/>
              <a:t> page</a:t>
            </a:r>
            <a:r>
              <a:rPr lang="en-US" baseline="0" dirty="0" smtClean="0"/>
              <a:t>!  Just give it the position “</a:t>
            </a:r>
            <a:r>
              <a:rPr lang="en-US" baseline="0" dirty="0" err="1" smtClean="0"/>
              <a:t>myhub</a:t>
            </a:r>
            <a:r>
              <a:rPr lang="en-US" baseline="0" dirty="0" smtClean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probably the trickiest thing</a:t>
            </a:r>
            <a:r>
              <a:rPr lang="en-US" baseline="0" dirty="0" smtClean="0"/>
              <a:t> we’ll touch on today.</a:t>
            </a:r>
          </a:p>
          <a:p>
            <a:r>
              <a:rPr lang="en-US" baseline="0" dirty="0" smtClean="0"/>
              <a:t>Because of it’s complexity, and lack of complete admin interface, </a:t>
            </a:r>
            <a:r>
              <a:rPr lang="en-US" baseline="0" dirty="0" err="1" smtClean="0"/>
              <a:t>HUBzero</a:t>
            </a:r>
            <a:r>
              <a:rPr lang="en-US" baseline="0" dirty="0" smtClean="0"/>
              <a:t> is willing to help hosted hubs create this content.</a:t>
            </a:r>
            <a:endParaRPr lang="en-US" dirty="0" smtClean="0"/>
          </a:p>
          <a:p>
            <a:r>
              <a:rPr lang="en-US" dirty="0" smtClean="0"/>
              <a:t>But, if you’re using the open</a:t>
            </a:r>
            <a:r>
              <a:rPr lang="en-US" baseline="0" dirty="0" smtClean="0"/>
              <a:t> source, or you just like a challenge, </a:t>
            </a:r>
            <a:r>
              <a:rPr lang="en-US" dirty="0" smtClean="0"/>
              <a:t>I’m happy to help on a one-on-one basic if someone is</a:t>
            </a:r>
            <a:r>
              <a:rPr lang="en-US" baseline="0" dirty="0" smtClean="0"/>
              <a:t> interested in doing this for themselves.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43E6-A348-45A6-B7EC-86F508A715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1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b="0">
                <a:effectLst/>
                <a:latin typeface="+mn-lt"/>
              </a:defRPr>
            </a:lvl1pPr>
            <a:lvl2pPr>
              <a:defRPr b="0">
                <a:effectLst/>
                <a:latin typeface="+mn-lt"/>
              </a:defRPr>
            </a:lvl2pPr>
            <a:lvl3pPr>
              <a:defRPr b="0">
                <a:effectLst/>
                <a:latin typeface="+mn-lt"/>
              </a:defRPr>
            </a:lvl3pPr>
            <a:lvl4pPr>
              <a:defRPr b="0">
                <a:effectLst/>
                <a:latin typeface="+mn-lt"/>
              </a:defRPr>
            </a:lvl4pPr>
            <a:lvl5pPr>
              <a:defRPr b="0">
                <a:effectLst/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7239000" cy="411162"/>
          </a:xfrm>
        </p:spPr>
        <p:txBody>
          <a:bodyPr>
            <a:noAutofit/>
          </a:bodyPr>
          <a:lstStyle>
            <a:lvl1pPr algn="r">
              <a:defRPr sz="3000" b="0" i="0" cap="small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1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1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7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1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8C1DA-3942-4516-86D9-9F0B4059A31A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7242-5B6A-4684-86D8-81F1CCE463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zero.org/documentation/1.0.0/managers/articles.homepag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ubzero.org/documentation/1.0.0/managers/articles.homep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ubzero.org/documentation/1.0.0/managers/extensions.modu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Page Customization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HUBbub</a:t>
            </a:r>
            <a:r>
              <a:rPr lang="en-US" dirty="0" smtClean="0"/>
              <a:t> 2011</a:t>
            </a:r>
          </a:p>
          <a:p>
            <a:r>
              <a:rPr lang="en-US" sz="2000" dirty="0" smtClean="0"/>
              <a:t>Sam Wilson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91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Sliding Panes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Hints:</a:t>
            </a:r>
          </a:p>
          <a:p>
            <a:pPr lvl="1"/>
            <a:r>
              <a:rPr lang="en-US" dirty="0" smtClean="0"/>
              <a:t>Text </a:t>
            </a:r>
            <a:r>
              <a:rPr lang="en-US" dirty="0"/>
              <a:t>can be in the images, or in an article page</a:t>
            </a:r>
          </a:p>
          <a:p>
            <a:pPr lvl="2"/>
            <a:r>
              <a:rPr lang="en-US" dirty="0"/>
              <a:t>Article page must be assigned to the appropriate section and category</a:t>
            </a:r>
          </a:p>
          <a:p>
            <a:pPr lvl="2"/>
            <a:r>
              <a:rPr lang="en-US" dirty="0"/>
              <a:t>Article page alias should be the CSS </a:t>
            </a:r>
            <a:r>
              <a:rPr lang="en-US" dirty="0" smtClean="0"/>
              <a:t>class that identifies the background image being used</a:t>
            </a:r>
            <a:endParaRPr lang="en-US" dirty="0"/>
          </a:p>
          <a:p>
            <a:pPr lvl="1"/>
            <a:r>
              <a:rPr lang="en-US" dirty="0" smtClean="0"/>
              <a:t>Images are defined in mod_sliding_panes.css </a:t>
            </a:r>
          </a:p>
          <a:p>
            <a:pPr lvl="2"/>
            <a:r>
              <a:rPr lang="en-US" dirty="0" smtClean="0"/>
              <a:t>You’ll </a:t>
            </a:r>
            <a:r>
              <a:rPr lang="en-US" dirty="0" smtClean="0"/>
              <a:t>need </a:t>
            </a:r>
            <a:r>
              <a:rPr lang="en-US" dirty="0" smtClean="0"/>
              <a:t>SFTP access to add your images</a:t>
            </a:r>
          </a:p>
          <a:p>
            <a:pPr lvl="1"/>
            <a:r>
              <a:rPr lang="en-US" dirty="0" smtClean="0"/>
              <a:t>Documentation: </a:t>
            </a:r>
            <a:r>
              <a:rPr lang="en-US" sz="1900" dirty="0">
                <a:hlinkClick r:id="rId3"/>
              </a:rPr>
              <a:t>http://hubzero.org/documentation/1.0.0/managers/articles.homepage</a:t>
            </a:r>
            <a:r>
              <a:rPr lang="en-US" sz="1900" dirty="0" smtClean="0">
                <a:hlinkClick r:id="rId3"/>
              </a:rPr>
              <a:t>/</a:t>
            </a:r>
            <a:r>
              <a:rPr lang="en-US" sz="1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9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Modify your default Home page to go from…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    This	                 </a:t>
            </a:r>
            <a:r>
              <a:rPr lang="en-US" sz="3200" dirty="0"/>
              <a:t> </a:t>
            </a:r>
            <a:r>
              <a:rPr lang="en-US" sz="3200" dirty="0" smtClean="0"/>
              <a:t>                       This</a:t>
            </a:r>
            <a:endParaRPr lang="en-US" sz="3200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37360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1"/>
            <a:ext cx="3412190" cy="2590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10000" y="2362200"/>
            <a:ext cx="1371600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/>
          <a:lstStyle/>
          <a:p>
            <a:r>
              <a:rPr lang="en-US" dirty="0" smtClean="0"/>
              <a:t>Activity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Modify the home article page and add the following positions</a:t>
            </a:r>
          </a:p>
          <a:p>
            <a:pPr marL="1200150" lvl="2" indent="-342900"/>
            <a:r>
              <a:rPr lang="en-US" dirty="0" smtClean="0"/>
              <a:t>Add three positions: </a:t>
            </a:r>
            <a:r>
              <a:rPr lang="en-US" dirty="0" err="1" smtClean="0"/>
              <a:t>homeLeft</a:t>
            </a:r>
            <a:r>
              <a:rPr lang="en-US" dirty="0" smtClean="0"/>
              <a:t>, </a:t>
            </a:r>
            <a:r>
              <a:rPr lang="en-US" dirty="0" err="1" smtClean="0"/>
              <a:t>homeMiddle</a:t>
            </a:r>
            <a:r>
              <a:rPr lang="en-US" dirty="0" smtClean="0"/>
              <a:t>, and </a:t>
            </a:r>
            <a:r>
              <a:rPr lang="en-US" dirty="0" err="1" smtClean="0"/>
              <a:t>homeRight</a:t>
            </a:r>
            <a:r>
              <a:rPr lang="en-US" dirty="0" smtClean="0"/>
              <a:t> positions in a three column layout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the modules that you want to add, and assign them to those positions</a:t>
            </a:r>
          </a:p>
          <a:p>
            <a:pPr marL="1200150" lvl="2" indent="-342900"/>
            <a:r>
              <a:rPr lang="en-US" dirty="0" smtClean="0"/>
              <a:t>Add a custom module, a featured module, and a latest events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/>
          <a:lstStyle/>
          <a:p>
            <a:r>
              <a:rPr lang="en-US" dirty="0" smtClean="0"/>
              <a:t>Further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Existing documentation can be found here:</a:t>
            </a:r>
          </a:p>
          <a:p>
            <a:pPr lvl="1"/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hubzero.org/documentation/1.0.0/managers/articles.homepage</a:t>
            </a:r>
            <a:endParaRPr lang="en-US" sz="1800" dirty="0" smtClean="0"/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hubzero.org/documentation/1.0.0/managers/extensions.modules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783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“Home” Article Page</a:t>
            </a:r>
          </a:p>
          <a:p>
            <a:r>
              <a:rPr lang="en-US" dirty="0" smtClean="0"/>
              <a:t>Template positions</a:t>
            </a:r>
          </a:p>
          <a:p>
            <a:r>
              <a:rPr lang="en-US" dirty="0" smtClean="0"/>
              <a:t>Modules</a:t>
            </a:r>
          </a:p>
          <a:p>
            <a:r>
              <a:rPr lang="en-US" dirty="0" smtClean="0"/>
              <a:t>Sliding Panes</a:t>
            </a:r>
          </a:p>
          <a:p>
            <a:r>
              <a:rPr lang="en-US" dirty="0" smtClean="0"/>
              <a:t>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the “Home” Page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3" y="990600"/>
            <a:ext cx="7243335" cy="5562600"/>
          </a:xfrm>
        </p:spPr>
      </p:pic>
      <p:sp>
        <p:nvSpPr>
          <p:cNvPr id="5" name="Rectangle 4"/>
          <p:cNvSpPr/>
          <p:nvPr/>
        </p:nvSpPr>
        <p:spPr>
          <a:xfrm>
            <a:off x="1219200" y="1676400"/>
            <a:ext cx="32766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2019300"/>
            <a:ext cx="3505200" cy="1333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2057400"/>
            <a:ext cx="312420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3505200"/>
            <a:ext cx="6172200" cy="167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3146" y="5410200"/>
            <a:ext cx="7014053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7300" y="2733805"/>
            <a:ext cx="3429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Sliding Panes + Article Pages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2143125"/>
            <a:ext cx="3429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“Welcome” Module -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Custom HTML module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1581150"/>
            <a:ext cx="3429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Main Menu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4114800"/>
            <a:ext cx="3429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“Home” Article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5672" y="5715000"/>
            <a:ext cx="34290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“Footer” Module -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Custom HTML module</a:t>
            </a:r>
          </a:p>
        </p:txBody>
      </p:sp>
    </p:spTree>
    <p:extLst>
      <p:ext uri="{BB962C8B-B14F-4D97-AF65-F5344CB8AC3E}">
        <p14:creationId xmlns:p14="http://schemas.microsoft.com/office/powerpoint/2010/main" val="39270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“Home” Article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can it include?</a:t>
            </a:r>
          </a:p>
          <a:p>
            <a:pPr lvl="1"/>
            <a:r>
              <a:rPr lang="en-US" dirty="0" smtClean="0"/>
              <a:t>Using the “</a:t>
            </a:r>
            <a:r>
              <a:rPr lang="en-US" dirty="0" err="1" smtClean="0"/>
              <a:t>xHUB</a:t>
            </a:r>
            <a:r>
              <a:rPr lang="en-US" dirty="0" smtClean="0"/>
              <a:t>” tag</a:t>
            </a:r>
          </a:p>
          <a:p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{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xhub:include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=”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stylesheet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”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filename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=”</a:t>
            </a:r>
            <a:r>
              <a:rPr lang="en-US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home.css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”}</a:t>
            </a:r>
          </a:p>
          <a:p>
            <a:pPr marL="0" indent="0"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{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xhub:include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=”</a:t>
            </a:r>
            <a:r>
              <a:rPr lang="en-US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script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”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filename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=”</a:t>
            </a:r>
            <a:r>
              <a:rPr lang="en-US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resources.js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”   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component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=”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com_resources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”}</a:t>
            </a:r>
          </a:p>
          <a:p>
            <a:pPr marL="0" indent="0"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{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xhub:module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=”</a:t>
            </a:r>
            <a:r>
              <a:rPr lang="en-US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”}</a:t>
            </a:r>
          </a:p>
        </p:txBody>
      </p:sp>
    </p:spTree>
    <p:extLst>
      <p:ext uri="{BB962C8B-B14F-4D97-AF65-F5344CB8AC3E}">
        <p14:creationId xmlns:p14="http://schemas.microsoft.com/office/powerpoint/2010/main" val="34844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“Home” Page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What else can it include?</a:t>
            </a:r>
          </a:p>
          <a:p>
            <a:pPr lvl="1"/>
            <a:r>
              <a:rPr lang="en-US" dirty="0" smtClean="0"/>
              <a:t>HTML</a:t>
            </a:r>
          </a:p>
          <a:p>
            <a:pPr lvl="2"/>
            <a:r>
              <a:rPr lang="en-US" dirty="0" smtClean="0"/>
              <a:t>i.e. you’re not limited to modules</a:t>
            </a:r>
            <a:endParaRPr lang="en-US" dirty="0"/>
          </a:p>
          <a:p>
            <a:pPr lvl="1"/>
            <a:r>
              <a:rPr lang="en-US" dirty="0" smtClean="0"/>
              <a:t>CSS</a:t>
            </a:r>
            <a:endParaRPr lang="en-US" dirty="0"/>
          </a:p>
          <a:p>
            <a:pPr lvl="2"/>
            <a:r>
              <a:rPr lang="en-US" dirty="0"/>
              <a:t>Styles from home.css or “included” style </a:t>
            </a:r>
            <a:r>
              <a:rPr lang="en-US" dirty="0" smtClean="0"/>
              <a:t>sheet can be referenced in your article pages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Template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Helpful Hint: Locating positions 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myhub.org/?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=1</a:t>
            </a:r>
          </a:p>
          <a:p>
            <a:r>
              <a:rPr lang="en-US" dirty="0" smtClean="0"/>
              <a:t>Those positions on the home article page </a:t>
            </a:r>
          </a:p>
          <a:p>
            <a:pPr lvl="1"/>
            <a:r>
              <a:rPr lang="en-US" dirty="0" smtClean="0"/>
              <a:t>Using the </a:t>
            </a:r>
            <a:r>
              <a:rPr lang="en-US" i="1" dirty="0" err="1" smtClean="0"/>
              <a:t>Joomla</a:t>
            </a:r>
            <a:r>
              <a:rPr lang="en-US" i="1" dirty="0" smtClean="0"/>
              <a:t>!</a:t>
            </a:r>
            <a:r>
              <a:rPr lang="en-US" dirty="0" smtClean="0"/>
              <a:t> article manager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1" y="3733800"/>
            <a:ext cx="6258799" cy="283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14800" y="5943600"/>
            <a:ext cx="3276600" cy="2667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0900" y="4191000"/>
            <a:ext cx="2362200" cy="1752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2:</a:t>
            </a:r>
          </a:p>
          <a:p>
            <a:pPr algn="ctr"/>
            <a:r>
              <a:rPr lang="en-US" dirty="0" smtClean="0"/>
              <a:t>Add the </a:t>
            </a:r>
            <a:r>
              <a:rPr lang="en-US" dirty="0" err="1" smtClean="0"/>
              <a:t>xhub</a:t>
            </a:r>
            <a:r>
              <a:rPr lang="en-US" dirty="0" smtClean="0"/>
              <a:t> tag with that new/existing position to an article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Template Positions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Adding modules to those positions </a:t>
            </a:r>
          </a:p>
          <a:p>
            <a:pPr lvl="1"/>
            <a:r>
              <a:rPr lang="en-US" dirty="0" smtClean="0"/>
              <a:t>Using the </a:t>
            </a:r>
            <a:r>
              <a:rPr lang="en-US" i="1" dirty="0" err="1" smtClean="0"/>
              <a:t>Joomla</a:t>
            </a:r>
            <a:r>
              <a:rPr lang="en-US" i="1" dirty="0"/>
              <a:t>!</a:t>
            </a:r>
            <a:r>
              <a:rPr lang="en-US" dirty="0"/>
              <a:t> Module Manager</a:t>
            </a:r>
          </a:p>
          <a:p>
            <a:pPr lvl="1"/>
            <a:r>
              <a:rPr lang="en-US" dirty="0" smtClean="0"/>
              <a:t>Finding an existing module</a:t>
            </a:r>
          </a:p>
          <a:p>
            <a:pPr lvl="2"/>
            <a:r>
              <a:rPr lang="en-US" dirty="0" smtClean="0"/>
              <a:t>Search by position or module type</a:t>
            </a:r>
          </a:p>
          <a:p>
            <a:pPr lvl="1"/>
            <a:r>
              <a:rPr lang="en-US" dirty="0" smtClean="0"/>
              <a:t>Adding a new module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188912"/>
            <a:ext cx="2057400" cy="1752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1:</a:t>
            </a:r>
          </a:p>
          <a:p>
            <a:pPr algn="ctr"/>
            <a:r>
              <a:rPr lang="en-US" dirty="0" smtClean="0"/>
              <a:t>Find your module and assign it to a new or existing position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4191000"/>
            <a:ext cx="2057400" cy="1752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3:</a:t>
            </a:r>
          </a:p>
          <a:p>
            <a:pPr algn="ctr"/>
            <a:r>
              <a:rPr lang="en-US" dirty="0" smtClean="0"/>
              <a:t>Go to that page on the front-end and see your dynamic content in action</a:t>
            </a: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3048000" y="5065212"/>
            <a:ext cx="342900" cy="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53100" y="5103312"/>
            <a:ext cx="342900" cy="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886213" cy="12765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Zoo of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Custom HTML</a:t>
            </a:r>
          </a:p>
          <a:p>
            <a:pPr lvl="1"/>
            <a:r>
              <a:rPr lang="en-US" dirty="0" smtClean="0"/>
              <a:t>Welcome Module</a:t>
            </a:r>
          </a:p>
          <a:p>
            <a:pPr lvl="1"/>
            <a:r>
              <a:rPr lang="en-US" dirty="0" smtClean="0"/>
              <a:t>Footer</a:t>
            </a:r>
          </a:p>
          <a:p>
            <a:r>
              <a:rPr lang="en-US" dirty="0" smtClean="0"/>
              <a:t>News/Announcements</a:t>
            </a:r>
          </a:p>
          <a:p>
            <a:r>
              <a:rPr lang="en-US" dirty="0" smtClean="0"/>
              <a:t>Featured </a:t>
            </a:r>
          </a:p>
          <a:p>
            <a:r>
              <a:rPr lang="en-US" dirty="0" smtClean="0"/>
              <a:t>YouTube Feed</a:t>
            </a:r>
          </a:p>
          <a:p>
            <a:r>
              <a:rPr lang="en-US" dirty="0" smtClean="0"/>
              <a:t>Latest Events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2134147" cy="157177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81285"/>
            <a:ext cx="2114728" cy="191745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92" y="3058067"/>
            <a:ext cx="1821390" cy="188135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07" y="3657600"/>
            <a:ext cx="2309997" cy="281035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13" y="4610547"/>
            <a:ext cx="2089587" cy="185741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1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Sliding Panes = Article Pages </a:t>
            </a:r>
            <a:r>
              <a:rPr lang="en-US" dirty="0" smtClean="0">
                <a:solidFill>
                  <a:prstClr val="black"/>
                </a:solidFill>
              </a:rPr>
              <a:t>+ CSS + Images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Panes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14213"/>
            <a:ext cx="3453814" cy="191259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43400"/>
            <a:ext cx="2076740" cy="224821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35902"/>
            <a:ext cx="4906177" cy="186320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4" y="2216843"/>
            <a:ext cx="3769832" cy="190996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us 8"/>
          <p:cNvSpPr/>
          <p:nvPr/>
        </p:nvSpPr>
        <p:spPr>
          <a:xfrm>
            <a:off x="4343400" y="2828925"/>
            <a:ext cx="685800" cy="685800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72654" y="5124606"/>
            <a:ext cx="685800" cy="685800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3429000" y="5172310"/>
            <a:ext cx="458244" cy="590394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985</Words>
  <Application>Microsoft Office PowerPoint</Application>
  <PresentationFormat>On-screen Show (4:3)</PresentationFormat>
  <Paragraphs>124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Home Page Customization</vt:lpstr>
      <vt:lpstr>Agenda</vt:lpstr>
      <vt:lpstr>Anatomy of the “Home” Page</vt:lpstr>
      <vt:lpstr>The “Home” Article Page</vt:lpstr>
      <vt:lpstr>“Home” Page Continued…</vt:lpstr>
      <vt:lpstr>Template Positions</vt:lpstr>
      <vt:lpstr>Template Positions Continued…</vt:lpstr>
      <vt:lpstr>Zoo of Modules</vt:lpstr>
      <vt:lpstr>Sliding Panes</vt:lpstr>
      <vt:lpstr>Sliding Panes Continued…</vt:lpstr>
      <vt:lpstr>Activity</vt:lpstr>
      <vt:lpstr>Activity Continued…</vt:lpstr>
      <vt:lpstr>Further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Page Customization</dc:title>
  <dc:creator>Sam</dc:creator>
  <cp:lastModifiedBy>Sam</cp:lastModifiedBy>
  <cp:revision>49</cp:revision>
  <dcterms:created xsi:type="dcterms:W3CDTF">2011-03-01T16:35:58Z</dcterms:created>
  <dcterms:modified xsi:type="dcterms:W3CDTF">2011-04-02T17:20:27Z</dcterms:modified>
</cp:coreProperties>
</file>