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9" r:id="rId4"/>
    <p:sldId id="270" r:id="rId5"/>
    <p:sldId id="257" r:id="rId6"/>
    <p:sldId id="267" r:id="rId7"/>
    <p:sldId id="259" r:id="rId8"/>
    <p:sldId id="261" r:id="rId9"/>
    <p:sldId id="262" r:id="rId10"/>
    <p:sldId id="260" r:id="rId11"/>
    <p:sldId id="271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9433" autoAdjust="0"/>
  </p:normalViewPr>
  <p:slideViewPr>
    <p:cSldViewPr>
      <p:cViewPr>
        <p:scale>
          <a:sx n="75" d="100"/>
          <a:sy n="75" d="100"/>
        </p:scale>
        <p:origin x="-12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09FE4-E69E-4E6C-B35C-46D3F4D6EA82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AD19D-9BD1-4EEB-BCDB-AF380C21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6A9C0-AB85-45E7-A9F8-2B6E26AC6FB8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E3CB5-57D3-4B78-B65A-D55099B95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*Introduction*</a:t>
            </a:r>
          </a:p>
          <a:p>
            <a:pPr marL="0" indent="0">
              <a:buFontTx/>
              <a:buNone/>
            </a:pPr>
            <a:r>
              <a:rPr lang="en-US" dirty="0" smtClean="0"/>
              <a:t>*Credibility statement*</a:t>
            </a:r>
          </a:p>
          <a:p>
            <a:pPr marL="0" indent="0">
              <a:buFontTx/>
              <a:buNone/>
            </a:pPr>
            <a:r>
              <a:rPr lang="en-US" dirty="0" smtClean="0"/>
              <a:t>*Attention</a:t>
            </a:r>
            <a:r>
              <a:rPr lang="en-US" baseline="0" dirty="0" smtClean="0"/>
              <a:t> getter*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Who all here, is familiar with </a:t>
            </a:r>
            <a:r>
              <a:rPr lang="en-US" baseline="0" dirty="0" err="1" smtClean="0"/>
              <a:t>HUBzero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Joomla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Joomla</a:t>
            </a:r>
            <a:r>
              <a:rPr lang="en-US" baseline="0" dirty="0" smtClean="0"/>
              <a:t> is the CMS that </a:t>
            </a:r>
            <a:r>
              <a:rPr lang="en-US" baseline="0" dirty="0" err="1" smtClean="0"/>
              <a:t>HUBzero</a:t>
            </a:r>
            <a:r>
              <a:rPr lang="en-US" baseline="0" dirty="0" smtClean="0"/>
              <a:t> is built on.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We’ll start with a quick overview/orientation to </a:t>
            </a:r>
            <a:r>
              <a:rPr lang="en-US" baseline="0" dirty="0" err="1" smtClean="0"/>
              <a:t>Joomla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Why use </a:t>
            </a:r>
            <a:r>
              <a:rPr lang="en-US" baseline="0" dirty="0" err="1" smtClean="0"/>
              <a:t>Joomla</a:t>
            </a:r>
            <a:r>
              <a:rPr lang="en-US" baseline="0" dirty="0" smtClean="0"/>
              <a:t>?  It’s got a backend web interface for managing the hub (so you don’t have to get into the code).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71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to keep</a:t>
            </a:r>
            <a:r>
              <a:rPr lang="en-US" baseline="0" dirty="0" smtClean="0"/>
              <a:t> things clear…</a:t>
            </a:r>
          </a:p>
          <a:p>
            <a:r>
              <a:rPr lang="en-US" baseline="0" dirty="0" smtClean="0"/>
              <a:t>*Give visual demo of menu manger*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do you actually create the menu?</a:t>
            </a:r>
          </a:p>
          <a:p>
            <a:r>
              <a:rPr lang="en-US" dirty="0" smtClean="0"/>
              <a:t>Once you’ve added the menu items, you create a “menu” module.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Then,</a:t>
            </a:r>
            <a:r>
              <a:rPr lang="en-US" baseline="0" dirty="0" smtClean="0"/>
              <a:t> you assign that module to display on all of the article pages that you want to group together with your menu.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other cool thing about menus is it also helps with navigation/URL</a:t>
            </a:r>
          </a:p>
          <a:p>
            <a:r>
              <a:rPr lang="en-US" dirty="0" smtClean="0"/>
              <a:t>What might be “</a:t>
            </a:r>
            <a:r>
              <a:rPr lang="en-US" baseline="0" dirty="0" smtClean="0"/>
              <a:t>/test1/test2/test3” (section/category/article) on the backend, can become “/test1” through the use of a menu alias!</a:t>
            </a:r>
          </a:p>
          <a:p>
            <a:r>
              <a:rPr lang="en-US" baseline="0" dirty="0" smtClean="0"/>
              <a:t>*Demo menu alias at work*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“Solutions” handout for detailed</a:t>
            </a:r>
            <a:r>
              <a:rPr lang="en-US" baseline="0" dirty="0" smtClean="0"/>
              <a:t> </a:t>
            </a:r>
            <a:r>
              <a:rPr lang="en-US" dirty="0" smtClean="0"/>
              <a:t>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Mission statement: by the time</a:t>
            </a:r>
            <a:r>
              <a:rPr lang="en-US" baseline="0" dirty="0" smtClean="0"/>
              <a:t> we’re finished here this afternoon, you should be able to create article pages, understand how URLs are formed, and add a menu to organize your article pages.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go!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pages are</a:t>
            </a:r>
            <a:r>
              <a:rPr lang="en-US" baseline="0" dirty="0" smtClean="0"/>
              <a:t> a single page on the hub used for displaying content.</a:t>
            </a:r>
          </a:p>
          <a:p>
            <a:r>
              <a:rPr lang="en-US" baseline="0" dirty="0" smtClean="0"/>
              <a:t>They are admin created and editable through the backend (non-user submitted, as is the case with resources).</a:t>
            </a:r>
          </a:p>
          <a:p>
            <a:r>
              <a:rPr lang="en-US" baseline="0" dirty="0" smtClean="0"/>
              <a:t>While they are great for displaying static content, you can add modules to them for dynamic content as well.</a:t>
            </a:r>
            <a:endParaRPr lang="en-US" dirty="0" smtClean="0"/>
          </a:p>
          <a:p>
            <a:r>
              <a:rPr lang="en-US" dirty="0" smtClean="0"/>
              <a:t>*Flip</a:t>
            </a:r>
            <a:r>
              <a:rPr lang="en-US" baseline="0" dirty="0" smtClean="0"/>
              <a:t> to demo hub for example*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2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input your text, images, modules, etc. on the backend, and can</a:t>
            </a:r>
            <a:r>
              <a:rPr lang="en-US" baseline="0" dirty="0" smtClean="0"/>
              <a:t> then view that content on the front-end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*Flip</a:t>
            </a:r>
            <a:r>
              <a:rPr lang="en-US" baseline="0" dirty="0" smtClean="0"/>
              <a:t> to demo hub for example, make a change, and show that change reflected on the front-end*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Global configuration</a:t>
            </a:r>
            <a:r>
              <a:rPr lang="en-US" baseline="0" dirty="0" smtClean="0"/>
              <a:t> – WYSIWYG vs. HTML text editing on the backend (look under the global configuration settings on the backend)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*Demo settings change and explain potential problems associated with the WYSIWWYG editor*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and categories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an organizational tree for your articles.</a:t>
            </a:r>
          </a:p>
          <a:p>
            <a:pPr marL="0" indent="0">
              <a:buFont typeface="Arial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organization helps when finding those articles in the article manager on the backend, and work to form the URL of the article on the frontend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We’ll bring up URLs again when we talk about menu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creating an article, it’s best to add your own alias (often an abbreviated, but distinct version of the article title).</a:t>
            </a:r>
          </a:p>
          <a:p>
            <a:r>
              <a:rPr lang="en-US" baseline="0" dirty="0" smtClean="0"/>
              <a:t>If you don’t add an alias, </a:t>
            </a:r>
            <a:r>
              <a:rPr lang="en-US" baseline="0" dirty="0" err="1" smtClean="0"/>
              <a:t>Joomla</a:t>
            </a:r>
            <a:r>
              <a:rPr lang="en-US" baseline="0" dirty="0" smtClean="0"/>
              <a:t> will create one for you, and it will be your article title minus the spaces (often not the best URL for users on the frontend).</a:t>
            </a:r>
            <a:endParaRPr lang="en-US" dirty="0" smtClean="0"/>
          </a:p>
          <a:p>
            <a:r>
              <a:rPr lang="en-US" dirty="0" smtClean="0"/>
              <a:t>For your really important pages, that</a:t>
            </a:r>
            <a:r>
              <a:rPr lang="en-US" baseline="0" dirty="0" smtClean="0"/>
              <a:t> you want to be easily accessible (our “About” page in the slide), you can use the same section, category, and alias to create a short and succinct URL</a:t>
            </a:r>
            <a:endParaRPr lang="en-US" dirty="0" smtClean="0"/>
          </a:p>
          <a:p>
            <a:r>
              <a:rPr lang="en-US" dirty="0" smtClean="0"/>
              <a:t>NOTE: avoid using the “-” character in your article aliases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Often times you’ll want to add images to your articles.  </a:t>
            </a:r>
          </a:p>
          <a:p>
            <a:r>
              <a:rPr lang="en-US" baseline="0" dirty="0" smtClean="0"/>
              <a:t>All you have to do is add them to the hub via the media manager.</a:t>
            </a:r>
          </a:p>
          <a:p>
            <a:r>
              <a:rPr lang="en-US" baseline="0" dirty="0" smtClean="0"/>
              <a:t>Then, just use the Image button under the Article text box for help creating the HTML </a:t>
            </a:r>
            <a:r>
              <a:rPr lang="en-US" baseline="0" dirty="0" err="1" smtClean="0"/>
              <a:t>img</a:t>
            </a:r>
            <a:r>
              <a:rPr lang="en-US" baseline="0" dirty="0" smtClean="0"/>
              <a:t> tag</a:t>
            </a:r>
          </a:p>
          <a:p>
            <a:r>
              <a:rPr lang="en-US" baseline="0" dirty="0" smtClean="0"/>
              <a:t>*NOTE about global configuration media settings*</a:t>
            </a:r>
          </a:p>
          <a:p>
            <a:r>
              <a:rPr lang="en-US" baseline="0" dirty="0" smtClean="0"/>
              <a:t>*Demo the media manager and the image button on the article page*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r>
              <a:rPr lang="en-US" baseline="0" dirty="0" smtClean="0"/>
              <a:t> help with navigation and organization on your hub.</a:t>
            </a:r>
          </a:p>
          <a:p>
            <a:r>
              <a:rPr lang="en-US" baseline="0" dirty="0" smtClean="0"/>
              <a:t>The most obvious instance is the home page.</a:t>
            </a:r>
          </a:p>
          <a:p>
            <a:r>
              <a:rPr lang="en-US" baseline="0" dirty="0" smtClean="0"/>
              <a:t>Menus also have a hierarchy used for organization and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use menus on your article pages.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allows you to group related articles in an easy to create, easy to navigate way.</a:t>
            </a:r>
          </a:p>
          <a:p>
            <a:r>
              <a:rPr lang="en-US" baseline="0" dirty="0" smtClean="0"/>
              <a:t>Two examples are shown in the slide.</a:t>
            </a:r>
            <a:endParaRPr lang="en-US" dirty="0" smtClean="0"/>
          </a:p>
          <a:p>
            <a:r>
              <a:rPr lang="en-US" dirty="0" smtClean="0"/>
              <a:t>NOTE: Don’t delete the default menu (used in new code for</a:t>
            </a:r>
            <a:r>
              <a:rPr lang="en-US" baseline="0" dirty="0" smtClean="0"/>
              <a:t> routing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3CB5-57D3-4B78-B65A-D55099B95D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3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7239000" cy="411162"/>
          </a:xfrm>
        </p:spPr>
        <p:txBody>
          <a:bodyPr>
            <a:noAutofit/>
          </a:bodyPr>
          <a:lstStyle>
            <a:lvl1pPr algn="r">
              <a:defRPr sz="3000" b="0" i="0" cap="small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b="0">
                <a:effectLst/>
                <a:latin typeface="+mn-lt"/>
              </a:defRPr>
            </a:lvl1pPr>
            <a:lvl2pPr>
              <a:defRPr b="0">
                <a:effectLst/>
                <a:latin typeface="+mn-lt"/>
              </a:defRPr>
            </a:lvl2pPr>
            <a:lvl3pPr>
              <a:defRPr b="0">
                <a:effectLst/>
                <a:latin typeface="+mn-lt"/>
              </a:defRPr>
            </a:lvl3pPr>
            <a:lvl4pPr>
              <a:defRPr b="0">
                <a:effectLst/>
                <a:latin typeface="+mn-lt"/>
              </a:defRPr>
            </a:lvl4pPr>
            <a:lvl5pPr>
              <a:defRPr b="0">
                <a:effectLst/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7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FEA1-733D-40ED-A177-DECADDA7D704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A93C-323E-431A-AE3F-F06E521688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ubzero.org/documentation/1.0.0/managers/articles.sections" TargetMode="External"/><Relationship Id="rId2" Type="http://schemas.openxmlformats.org/officeDocument/2006/relationships/hyperlink" Target="http://hubzero.org/documentation/1.0.0/managers/artic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bzero.org/documentation/1.0.0/managers/articles.menus" TargetMode="External"/><Relationship Id="rId5" Type="http://schemas.openxmlformats.org/officeDocument/2006/relationships/hyperlink" Target="http://hubzero.org/documentation/1.0.0/managers/articles.urls" TargetMode="External"/><Relationship Id="rId4" Type="http://schemas.openxmlformats.org/officeDocument/2006/relationships/hyperlink" Target="http://hubzero.org/documentation/1.0.0/managers/articles.edit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Hub Content Customization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HUBbub</a:t>
            </a:r>
            <a:r>
              <a:rPr lang="en-US" dirty="0" smtClean="0"/>
              <a:t> 2011</a:t>
            </a:r>
          </a:p>
          <a:p>
            <a:r>
              <a:rPr lang="en-US" sz="2000" dirty="0" smtClean="0"/>
              <a:t>Sam Wilson</a:t>
            </a:r>
          </a:p>
        </p:txBody>
      </p:sp>
    </p:spTree>
    <p:extLst>
      <p:ext uri="{BB962C8B-B14F-4D97-AF65-F5344CB8AC3E}">
        <p14:creationId xmlns:p14="http://schemas.microsoft.com/office/powerpoint/2010/main" val="30716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Menu </a:t>
            </a:r>
            <a:r>
              <a:rPr lang="en-US" dirty="0"/>
              <a:t>vs. menu </a:t>
            </a:r>
            <a:r>
              <a:rPr lang="en-US" dirty="0" smtClean="0"/>
              <a:t>item</a:t>
            </a:r>
          </a:p>
          <a:p>
            <a:pPr lvl="1"/>
            <a:r>
              <a:rPr lang="en-US" dirty="0" smtClean="0"/>
              <a:t>Menu is a related group of menu items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Menu </a:t>
            </a:r>
            <a:r>
              <a:rPr lang="en-US" dirty="0"/>
              <a:t>item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Article – points to a specific article</a:t>
            </a:r>
          </a:p>
          <a:p>
            <a:pPr lvl="2"/>
            <a:r>
              <a:rPr lang="en-US" dirty="0" smtClean="0"/>
              <a:t>Component – points to a component page</a:t>
            </a:r>
          </a:p>
          <a:p>
            <a:pPr lvl="2"/>
            <a:r>
              <a:rPr lang="en-US" dirty="0" smtClean="0"/>
              <a:t>External Link – points to a URL</a:t>
            </a:r>
          </a:p>
          <a:p>
            <a:pPr lvl="2"/>
            <a:r>
              <a:rPr lang="en-US" dirty="0" smtClean="0"/>
              <a:t>Etc…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4648200" cy="127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0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Displaying a menu on an article page?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16647" r="64883" b="48174"/>
          <a:stretch/>
        </p:blipFill>
        <p:spPr bwMode="auto">
          <a:xfrm>
            <a:off x="457200" y="2895600"/>
            <a:ext cx="45593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46055"/>
            <a:ext cx="3147718" cy="443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791200" y="4572000"/>
            <a:ext cx="2667000" cy="16764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276600"/>
            <a:ext cx="1219200" cy="2286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3334" y="2184400"/>
            <a:ext cx="390703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Find/create a </a:t>
            </a:r>
            <a:r>
              <a:rPr lang="en-US" sz="2400" dirty="0" smtClean="0"/>
              <a:t>“menu</a:t>
            </a:r>
            <a:r>
              <a:rPr lang="en-US" sz="2400" dirty="0"/>
              <a:t>” </a:t>
            </a:r>
            <a:r>
              <a:rPr lang="en-US" sz="2400" dirty="0" smtClean="0"/>
              <a:t>module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923479"/>
            <a:ext cx="357424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prstClr val="black"/>
                </a:solidFill>
              </a:rPr>
              <a:t>Assigning it to article </a:t>
            </a:r>
            <a:r>
              <a:rPr lang="en-US" sz="2400" dirty="0" smtClean="0">
                <a:solidFill>
                  <a:prstClr val="black"/>
                </a:solidFill>
              </a:rPr>
              <a:t>pages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  <a:endCxn id="7" idx="1"/>
          </p:cNvCxnSpPr>
          <p:nvPr/>
        </p:nvCxnSpPr>
        <p:spPr>
          <a:xfrm flipV="1">
            <a:off x="5098248" y="5410200"/>
            <a:ext cx="692952" cy="74411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group of article pages, organized by a menu on the left, as seen below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3" y="2438400"/>
            <a:ext cx="6947194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3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a new section and category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two or three test articles and assign them to that newly created section and category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a new menu and menu items for those articles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a new menu module and position it on those article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documentation can be found here:</a:t>
            </a:r>
          </a:p>
          <a:p>
            <a:pPr lvl="1"/>
            <a:r>
              <a:rPr lang="en-US" sz="2000" dirty="0" smtClean="0">
                <a:hlinkClick r:id="rId2"/>
              </a:rPr>
              <a:t>http://hubzero.org/documentation/1.0.0/managers/articles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hubzero.org/documentation/1.0.0/managers/articles.sections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hubzero.org/documentation/1.0.0/managers/articles.editing</a:t>
            </a:r>
            <a:endParaRPr lang="en-US" sz="2000" dirty="0" smtClean="0"/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hubzero.org/documentation/1.0.0/managers/articles.urls</a:t>
            </a:r>
            <a:endParaRPr lang="en-US" sz="2000" dirty="0" smtClean="0"/>
          </a:p>
          <a:p>
            <a:pPr lvl="1"/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hubzero.org/documentation/1.0.0/managers/articles.menus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054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 Pages</a:t>
            </a:r>
          </a:p>
          <a:p>
            <a:pPr lvl="1"/>
            <a:r>
              <a:rPr lang="en-US" dirty="0" smtClean="0"/>
              <a:t>What are they for?</a:t>
            </a:r>
          </a:p>
          <a:p>
            <a:pPr lvl="1"/>
            <a:r>
              <a:rPr lang="en-US" dirty="0" smtClean="0"/>
              <a:t>Sections, categories and URLs</a:t>
            </a:r>
          </a:p>
          <a:p>
            <a:pPr lvl="1"/>
            <a:r>
              <a:rPr lang="en-US" dirty="0" smtClean="0"/>
              <a:t>Images</a:t>
            </a:r>
          </a:p>
          <a:p>
            <a:r>
              <a:rPr lang="en-US" dirty="0" smtClean="0"/>
              <a:t>Menus</a:t>
            </a:r>
          </a:p>
          <a:p>
            <a:pPr lvl="1"/>
            <a:r>
              <a:rPr lang="en-US" dirty="0" smtClean="0"/>
              <a:t>Menus vs. Menu items</a:t>
            </a:r>
          </a:p>
          <a:p>
            <a:r>
              <a:rPr lang="en-US" dirty="0" smtClean="0"/>
              <a:t>Combining the two: Article pages + Menus</a:t>
            </a:r>
          </a:p>
          <a:p>
            <a:r>
              <a:rPr lang="en-US" dirty="0" smtClean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8679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35" y="2879216"/>
            <a:ext cx="5627929" cy="365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Article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an article page and what’s it for?</a:t>
            </a:r>
          </a:p>
          <a:p>
            <a:pPr lvl="1"/>
            <a:r>
              <a:rPr lang="en-US" dirty="0" smtClean="0"/>
              <a:t>A single page on the hub</a:t>
            </a:r>
          </a:p>
          <a:p>
            <a:pPr lvl="1"/>
            <a:r>
              <a:rPr lang="en-US" dirty="0" smtClean="0"/>
              <a:t>Great for displaying static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Pages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018" y="1860997"/>
            <a:ext cx="2286000" cy="45720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On the back-end</a:t>
            </a:r>
            <a:endParaRPr lang="en-US" sz="24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34018" y="1828800"/>
            <a:ext cx="22860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On the front-end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743236" cy="275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95800" y="3342850"/>
            <a:ext cx="381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=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28012"/>
            <a:ext cx="3743236" cy="274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2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Pages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First level organizer for articles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Second level organizer for article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myhub.org/section1/category1/article1</a:t>
            </a:r>
          </a:p>
          <a:p>
            <a:pPr lvl="1"/>
            <a:r>
              <a:rPr lang="en-US" dirty="0" smtClean="0"/>
              <a:t>If “section name = category name” then…</a:t>
            </a:r>
          </a:p>
          <a:p>
            <a:pPr lvl="2"/>
            <a:r>
              <a:rPr lang="en-US" dirty="0" smtClean="0"/>
              <a:t>myhub.org/</a:t>
            </a:r>
            <a:r>
              <a:rPr lang="en-US" dirty="0" err="1" smtClean="0"/>
              <a:t>samename</a:t>
            </a:r>
            <a:r>
              <a:rPr lang="en-US" dirty="0" smtClean="0"/>
              <a:t>/article1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9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Pages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Aliases &amp; URLs</a:t>
            </a:r>
          </a:p>
          <a:p>
            <a:pPr lvl="1"/>
            <a:r>
              <a:rPr lang="en-US" dirty="0" smtClean="0"/>
              <a:t>An alias lets you define a unique identifier for your article (</a:t>
            </a:r>
            <a:r>
              <a:rPr lang="en-US" i="1" dirty="0" err="1" smtClean="0"/>
              <a:t>Joomla</a:t>
            </a:r>
            <a:r>
              <a:rPr lang="en-US" i="1" dirty="0" smtClean="0"/>
              <a:t>! </a:t>
            </a:r>
            <a:r>
              <a:rPr lang="en-US" dirty="0" smtClean="0"/>
              <a:t>will make one if you don’t)</a:t>
            </a:r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 smtClean="0"/>
              <a:t>myhub.org/section1/category1/alias</a:t>
            </a:r>
          </a:p>
          <a:p>
            <a:pPr lvl="1"/>
            <a:r>
              <a:rPr lang="en-US" dirty="0" smtClean="0"/>
              <a:t>Also, if the alias, section name, and category name are all the same, then…</a:t>
            </a:r>
          </a:p>
          <a:p>
            <a:pPr lvl="2"/>
            <a:r>
              <a:rPr lang="en-US" dirty="0" smtClean="0"/>
              <a:t>myhub.org/</a:t>
            </a:r>
            <a:r>
              <a:rPr lang="en-US" dirty="0" err="1" smtClean="0"/>
              <a:t>samename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4" y="5410199"/>
            <a:ext cx="8258733" cy="82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1447800" y="5728871"/>
            <a:ext cx="596900" cy="19050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7800" y="5976521"/>
            <a:ext cx="596900" cy="19050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67600" y="5984042"/>
            <a:ext cx="596900" cy="19050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Pages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Images</a:t>
            </a:r>
          </a:p>
          <a:p>
            <a:pPr lvl="1"/>
            <a:r>
              <a:rPr lang="en-US" dirty="0" smtClean="0"/>
              <a:t>Adding images to the hub</a:t>
            </a:r>
          </a:p>
          <a:p>
            <a:pPr lvl="2"/>
            <a:r>
              <a:rPr lang="en-US" dirty="0" smtClean="0"/>
              <a:t>Site -&gt; Media Manager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Adding images to your article</a:t>
            </a:r>
          </a:p>
          <a:p>
            <a:pPr lvl="2"/>
            <a:r>
              <a:rPr lang="en-US" dirty="0" smtClean="0"/>
              <a:t>Look for the Image icon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735114" cy="238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76800"/>
            <a:ext cx="395429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28800" y="5562600"/>
            <a:ext cx="914400" cy="381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the home page</a:t>
            </a:r>
          </a:p>
          <a:p>
            <a:pPr lvl="1"/>
            <a:r>
              <a:rPr lang="en-US" dirty="0" smtClean="0"/>
              <a:t>Main menu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Sub-menus</a:t>
            </a:r>
          </a:p>
          <a:p>
            <a:pPr lvl="2"/>
            <a:r>
              <a:rPr lang="en-US" dirty="0" smtClean="0"/>
              <a:t>Setting a menu item’s “Parent Item”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3035" r="45943" b="39851"/>
          <a:stretch/>
        </p:blipFill>
        <p:spPr bwMode="auto">
          <a:xfrm>
            <a:off x="2419350" y="3962400"/>
            <a:ext cx="4305300" cy="240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4800600"/>
            <a:ext cx="762000" cy="14478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59" y="2362200"/>
            <a:ext cx="5601482" cy="63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5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article </a:t>
            </a:r>
            <a:r>
              <a:rPr lang="en-US" dirty="0" smtClean="0"/>
              <a:t>pages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480903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2362200"/>
            <a:ext cx="1735219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About Pages</a:t>
            </a:r>
            <a:endParaRPr lang="en-US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09800"/>
            <a:ext cx="4759977" cy="311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34504" y="1600200"/>
            <a:ext cx="196816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Content Pages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6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1050</Words>
  <Application>Microsoft Office PowerPoint</Application>
  <PresentationFormat>On-screen Show (4:3)</PresentationFormat>
  <Paragraphs>140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Hub Content Customization</vt:lpstr>
      <vt:lpstr>Agenda</vt:lpstr>
      <vt:lpstr>Article Pages</vt:lpstr>
      <vt:lpstr>Article Pages Continued…</vt:lpstr>
      <vt:lpstr>Article Pages Continued…</vt:lpstr>
      <vt:lpstr>Article Pages Continued…</vt:lpstr>
      <vt:lpstr>Article Pages Continued…</vt:lpstr>
      <vt:lpstr>Menus</vt:lpstr>
      <vt:lpstr>Menus Continued…</vt:lpstr>
      <vt:lpstr>Menus Continued…</vt:lpstr>
      <vt:lpstr>Menus Continued…</vt:lpstr>
      <vt:lpstr>Activity</vt:lpstr>
      <vt:lpstr>Activity Continued…</vt:lpstr>
      <vt:lpstr>Further help?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Customization</dc:title>
  <dc:creator>Sam</dc:creator>
  <cp:lastModifiedBy>Sam</cp:lastModifiedBy>
  <cp:revision>53</cp:revision>
  <dcterms:created xsi:type="dcterms:W3CDTF">2011-03-01T17:04:07Z</dcterms:created>
  <dcterms:modified xsi:type="dcterms:W3CDTF">2011-04-02T17:20:03Z</dcterms:modified>
</cp:coreProperties>
</file>