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hubzero.org/documentation/1.2.0/security_considerations" Type="http://schemas.openxmlformats.org/officeDocument/2006/relationships/hyperlink" TargetMode="External" Id="rId4"/><Relationship Target="https://www.owasp.org" Type="http://schemas.openxmlformats.org/officeDocument/2006/relationships/hyperlink" TargetMode="External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476950" x="2217010"/>
            <a:ext cy="1238099" cx="4710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Security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17703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keeping the bad guys out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y="3881675" x="5181925"/>
            <a:ext cy="1095299" cx="219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David Benham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Software Engineer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Hubzero.org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dbenham@purdue.edu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Cross site scripting (step 2)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971550" x="855000"/>
            <a:ext cy="3725699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Good guy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/>
        </p:nvSpPr>
        <p:spPr>
          <a:xfrm>
            <a:off y="1671800" x="1249050"/>
            <a:ext cy="3119400" cx="6968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&lt;?php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$comments = get_all_comments_from_database();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print "&lt;ul&gt;";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foreach($comment in $comments){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  print &lt;li&gt; . $comment;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}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  print&lt;/ul&gt;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&lt;ul&gt;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	&lt;li&gt; Comment 1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	&lt;li&gt; Comment 2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&lt;/ul&gt;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Imagine if...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bad guy submitted this for a comment: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</a:rPr>
              <a:t>&lt;script type="text/javascript"&gt;alert ('This is an XSS Vulnerability')&lt;/script</a:t>
            </a:r>
            <a:r>
              <a:rPr sz="1400" lang="en">
                <a:solidFill>
                  <a:srgbClr val="FFFFFF"/>
                </a:solidFill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Cross-site request forgery (part 1)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Bad guy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0000FF"/>
              </a:solidFill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&lt;form action="postcomment.php"&gt;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type="text" name="comment"&gt;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type="submit"&gt;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&lt;?php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insert_comment_into_database($_POST['comment'])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?&gt;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Cross-site request forgery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&lt;?php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$comments = get_all_comments_from_database();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print "&lt;ul&gt;";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foreach($comment in $comments){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  print &lt;li&gt; . $comment;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print&lt;/ul&gt;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&lt;ul&gt;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&lt;li&gt; Comment 1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&lt;li&gt; Comment 2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&lt;/ul&gt;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Imagine if...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Bad guy submitted this comment: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&lt;img src="http://yourhub.org/updateuser?username=Badguy&amp;newgroup=admin"&gt;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4" x="457200"/>
            <a:ext cy="7353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How to fix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y="1356794" x="690600"/>
            <a:ext cy="2714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</a:rPr>
              <a:t>What exactly went wrong in all these attacks?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y="1814250" x="925175"/>
            <a:ext cy="271499" cx="6688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Unexpected user input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y="2153525" x="932975"/>
            <a:ext cy="370200" cx="500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Blindly dumping data in database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y="2449700" x="925175"/>
            <a:ext cy="370200" cx="500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Blindly printing database info to screen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2754500" x="932975"/>
            <a:ext cy="245399" cx="500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y="2906900" x="932975"/>
            <a:ext cy="245399" cx="500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</a:rPr>
              <a:t>Extra Credit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y="3268250" x="925175"/>
            <a:ext cy="271499" cx="5945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sites accepted form submissions from anyplace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y="3593925" x="925175"/>
            <a:ext cy="271499" cx="5945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sites did not expire login sessions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y="3898725" x="925175"/>
            <a:ext cy="271499" cx="5945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??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Hacking 101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Users can alter query string arguments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increment integers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change any data on URLs</a:t>
            </a:r>
          </a:p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Browser plugins allow users to manipulate their form submission after they click submit. Look at the 'tamper data' firefox plugin</a:t>
            </a:r>
          </a:p>
          <a:p>
            <a:pPr rtl="0" lvl="1" indent="-342900" marL="914400">
              <a:spcBef>
                <a:spcPts val="0"/>
              </a:spcBef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FFFFFF"/>
                </a:solidFill>
              </a:rPr>
              <a:t>can rewrite submitted cookies</a:t>
            </a:r>
          </a:p>
          <a:p>
            <a:pPr rtl="0" lvl="1" indent="-342900" marL="914400">
              <a:spcBef>
                <a:spcPts val="0"/>
              </a:spcBef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FFFFFF"/>
                </a:solidFill>
              </a:rPr>
              <a:t>alter hidden form values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And a lot of these manipulations are automated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Cardinal Rule of Web App Security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075300" x="919900"/>
            <a:ext cy="2293375" cx="338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y="1211425" x="4845725"/>
            <a:ext cy="3735900" cx="387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rgbClr val="FFFFFF"/>
                </a:solidFill>
              </a:rPr>
              <a:t>Trust no input</a:t>
            </a:r>
          </a:p>
          <a:p>
            <a:pPr rtl="0" lvl="0" indent="-3175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Clean input on way in</a:t>
            </a:r>
          </a:p>
          <a:p>
            <a:pPr rtl="0" lvl="0" indent="-3175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Clean input on way out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u="sng" b="1" lang="en">
                <a:solidFill>
                  <a:srgbClr val="FFFFFF"/>
                </a:solidFill>
              </a:rPr>
              <a:t>Be careful</a:t>
            </a:r>
          </a:p>
          <a:p>
            <a:pPr rtl="0" lvl="0" indent="-3175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Users can change any submitted data </a:t>
            </a:r>
          </a:p>
          <a:p>
            <a:pPr rtl="0" lvl="1" indent="-317500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FFFFFF"/>
                </a:solidFill>
              </a:rPr>
              <a:t>cookies</a:t>
            </a:r>
          </a:p>
          <a:p>
            <a:pPr rtl="0" lvl="1" indent="-317500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FFFFFF"/>
                </a:solidFill>
              </a:rPr>
              <a:t>fixed input via dropdowns/radio boxes </a:t>
            </a:r>
          </a:p>
          <a:p>
            <a:pPr rtl="0" lvl="1" indent="-317500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FFFFFF"/>
                </a:solidFill>
              </a:rPr>
              <a:t>fixed input via hidden form fields</a:t>
            </a:r>
          </a:p>
          <a:p>
            <a:pPr rtl="0" lvl="0" indent="-3175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Users can bypass client side checks</a:t>
            </a:r>
          </a:p>
          <a:p>
            <a:pPr rtl="0" lvl="1" indent="-317500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FFFFFF"/>
                </a:solidFill>
              </a:rPr>
              <a:t>turn off javascript</a:t>
            </a:r>
          </a:p>
          <a:p>
            <a:pPr rtl="0" lvl="1" indent="-317500" marL="9144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FFFFFF"/>
                </a:solidFill>
              </a:rPr>
              <a:t>alter values already validated</a:t>
            </a:r>
          </a:p>
          <a:p>
            <a:pPr rtl="0" lvl="0" indent="-3175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Users can submit more data than expected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Preventing SQL injection (part 1)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Avoid direct use of user input in SQL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Use stored procedures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Use parameterized queries</a:t>
            </a:r>
          </a:p>
          <a:p>
            <a:pPr rtl="0" lvl="2" indent="-304800" marL="1371600">
              <a:lnSpc>
                <a:spcPct val="139363"/>
              </a:lnSpc>
              <a:spcBef>
                <a:spcPts val="0"/>
              </a:spcBef>
              <a:buClr>
                <a:srgbClr val="6AA84F"/>
              </a:buClr>
              <a:buSzPct val="100000"/>
              <a:buFont typeface="Wingdings"/>
              <a:buChar char="§"/>
            </a:pPr>
            <a: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$stmt = $db-&gt;prepare("INSERT INTO table(v1, v2) VALUES (?, ?)");</a:t>
            </a:r>
            <a:b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$stmt-&gt;bindParam(1, $v1);</a:t>
            </a:r>
            <a:b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$stmt-&gt;bindParam(2, $v2);</a:t>
            </a:r>
            <a:b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2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$stmt-&gt;execute();</a:t>
            </a:r>
          </a:p>
          <a:p>
            <a:pPr rtl="0" lvl="0" indent="-342900" marL="4572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Use mysqli_real_escape_string</a:t>
            </a:r>
          </a:p>
          <a:p>
            <a:pPr rtl="0" lvl="1" indent="-317500" marL="914400">
              <a:lnSpc>
                <a:spcPct val="139363"/>
              </a:lnSpc>
              <a:spcBef>
                <a:spcPts val="0"/>
              </a:spcBef>
              <a:buClr>
                <a:srgbClr val="6AA84F"/>
              </a:buClr>
              <a:buSzPct val="100000"/>
              <a:buFont typeface="Courier New"/>
              <a:buChar char="o"/>
            </a:pPr>
            <a:r>
              <a:rPr sz="14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$v1 = $db-&gt;real_escape_string($v1);</a:t>
            </a:r>
            <a:br>
              <a:rPr sz="14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400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$db-&gt;query("INSERT into table(v1) VALUES ('$v1')"))</a:t>
            </a:r>
          </a:p>
          <a:p>
            <a:pPr rtl="0" lvl="0" indent="-342900" marL="4572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Avoid use of powerful accounts for website, take away unneeded permissions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Preventing SQL injection (part 2)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For Joomla, be sure to use the JRequest functions, they have built in protections under the hood. Look them up in the API sometime.</a:t>
            </a:r>
          </a:p>
          <a:p>
            <a:pPr rtl="0" lvl="1" indent="-342900" marL="9144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FFFFFF"/>
                </a:solidFill>
              </a:rPr>
              <a:t>JRequest::getInt</a:t>
            </a:r>
          </a:p>
          <a:p>
            <a:pPr rtl="0" lvl="1" indent="-342900" marL="9144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FFFFFF"/>
                </a:solidFill>
              </a:rPr>
              <a:t>JRequest::getWord</a:t>
            </a:r>
          </a:p>
          <a:p>
            <a:pPr rtl="0" lvl="1" indent="-342900" marL="9144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FFFFFF"/>
                </a:solidFill>
              </a:rPr>
              <a:t>etc...</a:t>
            </a:r>
          </a:p>
          <a:p>
            <a:pPr rtl="0" lvl="0" indent="-342900" marL="4572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Keep datatype in mind when grabbing data, use most restrictive get call</a:t>
            </a:r>
          </a:p>
          <a:p>
            <a:pPr rtl="0" lvl="1" indent="-317500" marL="91440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instead of:</a:t>
            </a:r>
            <a:b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JRequest::getString('x', '0');</a:t>
            </a:r>
            <a:r>
              <a:rPr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try:</a:t>
            </a:r>
            <a:b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JRequest::getInt('x', '0');</a:t>
            </a:r>
          </a:p>
          <a:p>
            <a:pPr rtl="0" lvl="0">
              <a:lnSpc>
                <a:spcPct val="51428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Example Time!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206550" x="1033675"/>
            <a:ext cy="3731999" cx="6089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Background and motivation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Summary of common attacks against web code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Summary of common defenses against attacks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Demonstration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Questions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Prevent Cross Site Scripting 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 lvl="0" indent="-342900" marL="45720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Attribute Escape when Inserting Untrusted Data into HTML Content</a:t>
            </a:r>
          </a:p>
          <a:p>
            <a:pPr rtl="0" lvl="1" indent="-317500" marL="91440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"&lt;h1&gt;" .  htmlspecialchars($data) . &lt;/h1&gt;</a:t>
            </a:r>
          </a:p>
          <a:p>
            <a:pPr rtl="0" lvl="0" indent="-342900" marL="45720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Attribute Escape when Inserting Untrusted Data into HTML Attributes</a:t>
            </a:r>
          </a:p>
          <a:p>
            <a:pPr rtl="0" lvl="1" indent="-317500" marL="914400">
              <a:lnSpc>
                <a:spcPct val="13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"&lt;div attr='</a:t>
            </a:r>
            <a:r>
              <a:rPr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" . </a:t>
            </a: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htmlspecialchars($data)</a:t>
            </a:r>
            <a:r>
              <a:rPr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. "'</a:t>
            </a: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&gt;content&lt;/div&gt;</a:t>
            </a:r>
          </a:p>
          <a:p>
            <a:pPr rtl="0" lvl="0" indent="-342900" marL="45720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JavaScript Escape when Inserting Untrusted Data into JavaScript</a:t>
            </a:r>
          </a:p>
          <a:p>
            <a:pPr rtl="0" lvl="1" indent="-317500" marL="91440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"&lt;script type='javascript'&gt;</a:t>
            </a:r>
            <a:b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"alert(' " . htmlspecialchars($data) . "'); </a:t>
            </a:r>
            <a:b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&lt;/script&gt;</a:t>
            </a:r>
          </a:p>
          <a:p>
            <a:pPr rtl="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1400">
              <a:solidFill>
                <a:srgbClr val="93C47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Example Time!</a:t>
            </a:r>
          </a:p>
          <a:p>
            <a:pPr rtl="0" lvl="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 lvl="0">
              <a:lnSpc>
                <a:spcPct val="102857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3399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Prevent Cross-site request forgery 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Escape all output for XSS attacks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Use session token and validate on every form submission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&lt;form&gt;</a:t>
            </a:r>
            <a:br>
              <a:rPr sz="1800" lang="en"/>
            </a:br>
            <a:r>
              <a:rPr sz="1800" lang="en"/>
              <a:t>  &lt;input type="hidden" name="token" value="97829729890874397"&gt;</a:t>
            </a:r>
            <a:br>
              <a:rPr sz="1800" lang="en"/>
            </a:br>
            <a:r>
              <a:rPr sz="1800" lang="en"/>
              <a:t>&lt;form&gt;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Store the token in session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Output token for every form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Check token for every form submission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 need help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Hack your own app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Firefox plugin - `Tamper Data`. Allows you to modify a form submission after you click submit, but before data goes to server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It's fun, just let your sysadmin know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Scan your app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IBM AppScan - paid app, but excellent reporting</a:t>
            </a:r>
          </a:p>
          <a:p>
            <a:pPr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https://www.owasp.org/index.php/Category:Vulnerability_Scanning_Tools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Mitigating Damage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/>
              <a:t>You will likely be compromised at some point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Limit permissions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minimum level of access i.e. don't run your web app under root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give accounts no more access than necessary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Backup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secure backups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rehearse restores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Proactively look for evidence of breaches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Tripwire software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Check out your logs once and a while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indent="0" mar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Mitigating Damage (continued_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Run fail2ban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look for suspicious activities 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predefined scanning scripts for common services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custom log scanning via regular expressions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Additional resources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u="sng" lang="en">
                <a:solidFill>
                  <a:schemeClr val="hlink"/>
                </a:solidFill>
                <a:hlinkClick r:id="rId3"/>
              </a:rPr>
              <a:t>https://www.owasp.org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u="sng" lang="en">
                <a:solidFill>
                  <a:schemeClr val="hlink"/>
                </a:solidFill>
                <a:hlinkClick r:id="rId4"/>
              </a:rPr>
              <a:t>http://hubzero.org/documentation/1.2.0/security_considerations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Me - dbenham@purdue.edu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 worry?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ln w="952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There are </a:t>
            </a:r>
            <a:r>
              <a:rPr b="1" sz="1800" lang="en"/>
              <a:t>bad </a:t>
            </a:r>
            <a:r>
              <a:rPr sz="1800" lang="en"/>
              <a:t>guys out there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They have powerful tools to look for common vulnerabilities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They regularly look for problems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Many searches are automated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Sometimes the </a:t>
            </a:r>
            <a:r>
              <a:rPr b="1" sz="1800" lang="en">
                <a:solidFill>
                  <a:srgbClr val="FFFFFF"/>
                </a:solidFill>
              </a:rPr>
              <a:t>good </a:t>
            </a:r>
            <a:r>
              <a:rPr sz="1800" lang="en"/>
              <a:t>guys are </a:t>
            </a:r>
            <a:r>
              <a:rPr b="1" sz="1800" lang="en">
                <a:solidFill>
                  <a:srgbClr val="FFFFFF"/>
                </a:solidFill>
              </a:rPr>
              <a:t>bad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malware and viruses can make a good guy bad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good guy can get caught up in an attack and not know it</a:t>
            </a:r>
          </a:p>
          <a:p>
            <a:pPr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Unpatched operating systems can be compromised in minutes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Different levels of security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Hardware level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Physical security for servers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Chassis / cabinet server locks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BIOS passwords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Server level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OS level security/hardening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Firewalls/FailtoBan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Lower level account setup and passwords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Software level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Application code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Web Application Security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Your application was designed to do X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There are ways to use it in unintended ways to get it to do Y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What is Y?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Y might grant additional privileges to a valid user within the app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Y might be able to fool server into giving root access to anyone</a:t>
            </a:r>
          </a:p>
          <a:p>
            <a:pPr rtl="0"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Y might an attempt to trick your users into going to someplace bad</a:t>
            </a:r>
          </a:p>
          <a:p>
            <a:pPr lvl="0" indent="-3429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Use your imagination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Common web security issues	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Sql injection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users inserting sql into forms to trick server into executing unintended sql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Cross site scripting (XSS)</a:t>
            </a:r>
          </a:p>
          <a:p>
            <a:pPr rtl="0"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posting HTML/javascript to a site in attempt to get another person to execute it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Cross-site request forgery (CSRF)</a:t>
            </a:r>
          </a:p>
          <a:p>
            <a:pPr lvl="1" indent="-342900" marL="9144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use html/javascript post to one site to cause user make a request at another site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SQL Injection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55400" x="698175"/>
            <a:ext cy="1979399" cx="3689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&lt;form action="login.php"&gt;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type="text" name="user"&gt;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type="password" name="pw"&gt;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type="submit"&gt;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&lt;/form&gt;</a:t>
            </a:r>
          </a:p>
          <a:p>
            <a:pPr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</a:p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y="805900" x="4570500"/>
            <a:ext cy="3723000" cx="4116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&lt;?php&gt;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$username=$_POST['username'];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$pw=$_POST['pw'];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$sql="SELECT * FROM users_tbl WHERE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username='$myusername' and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password='$mypassword'";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$result=mysql_query($sql);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$count=mysql_num_rows($result);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if($count==1)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	echo "Welcome!"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</a:p>
          <a:p>
            <a:pPr rtl="0" lvl="0" indent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"Wrong Username or Password";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?&gt;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99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Imagine if...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username:  admin </a:t>
            </a:r>
          </a:p>
          <a:p>
            <a:pPr rtl="0" lvl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pw:       </a:t>
            </a:r>
            <a:r>
              <a:rPr u="sng"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 or '1'='1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$sql="SELECT * FROM users_tbl WHERE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username='$myusername' and 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password='</a:t>
            </a:r>
            <a:r>
              <a:rPr u="sng"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$mypassword</a:t>
            </a: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'";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SELECT * FROM users_tbl WHERE username='admin' and password='</a:t>
            </a:r>
            <a:r>
              <a:rPr u="sng"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 or '1'='1</a:t>
            </a: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'"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'1'='1' will always be </a:t>
            </a:r>
            <a:r>
              <a:rPr b="1" sz="1400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Cross site scripting (step 1)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Bad guy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y="1915200" x="576475"/>
            <a:ext cy="2703000" cx="7379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&lt;form action="postcomment.php"&gt;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type="text" name="comment"&gt;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&lt;input type="submit"&gt;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&lt;?php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insert_comment_into_database($_POST['comment'])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?&gt;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