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1" r:id="rId4"/>
    <p:sldId id="264" r:id="rId5"/>
    <p:sldId id="265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24" autoAdjust="0"/>
  </p:normalViewPr>
  <p:slideViewPr>
    <p:cSldViewPr snapToGrid="0" snapToObjects="1">
      <p:cViewPr varScale="1">
        <p:scale>
          <a:sx n="78" d="100"/>
          <a:sy n="78" d="100"/>
        </p:scale>
        <p:origin x="-13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CB3B9-85CA-4C92-BFB9-D2838498843F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E57F6B-EB2F-4FE4-A867-44C6ABED74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99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0000"/>
                </a:solidFill>
              </a:rPr>
              <a:t>Newsletters are an helpful and informative way to send updates about your hub to your users. Information such as upcoming events, featured members or resources, news, </a:t>
            </a:r>
            <a:r>
              <a:rPr lang="en-US" baseline="0" dirty="0" smtClean="0">
                <a:solidFill>
                  <a:srgbClr val="000000"/>
                </a:solidFill>
              </a:rPr>
              <a:t>and much more </a:t>
            </a:r>
            <a:r>
              <a:rPr lang="en-US" dirty="0" smtClean="0">
                <a:solidFill>
                  <a:srgbClr val="000000"/>
                </a:solidFill>
              </a:rPr>
              <a:t>can be shared through</a:t>
            </a:r>
            <a:r>
              <a:rPr lang="en-US" baseline="0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newsletters. The Newsletters Component allows hub administrators to create and manage newsletters and mailing lists.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7F6B-EB2F-4FE4-A867-44C6ABED74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44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Save as PDF – downloads the newsletter</a:t>
            </a:r>
          </a:p>
          <a:p>
            <a:r>
              <a:rPr lang="en-US" dirty="0" smtClean="0"/>
              <a:t>Subscribe</a:t>
            </a:r>
            <a:r>
              <a:rPr lang="en-US" baseline="0" dirty="0" smtClean="0"/>
              <a:t> to Mailing list – Users able to choose from a list of public mailing lists</a:t>
            </a:r>
          </a:p>
          <a:p>
            <a:r>
              <a:rPr lang="en-US" baseline="0" dirty="0" smtClean="0"/>
              <a:t>Past Newsletters and Updates – See </a:t>
            </a:r>
            <a:r>
              <a:rPr lang="en-US" baseline="0" smtClean="0"/>
              <a:t>past newsletters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7F6B-EB2F-4FE4-A867-44C6ABED74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72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Emails are sent by </a:t>
            </a:r>
            <a:r>
              <a:rPr lang="en-US" dirty="0" err="1" smtClean="0"/>
              <a:t>cron</a:t>
            </a:r>
            <a:r>
              <a:rPr lang="en-US" dirty="0" smtClean="0"/>
              <a:t> jobs – Only 25 emails sent at a time. This helps avoid</a:t>
            </a:r>
            <a:r>
              <a:rPr lang="en-US" baseline="0" dirty="0" smtClean="0"/>
              <a:t> spam blockers.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From email and reply to email can be set in Options/Parameters. Filling in these emails upon creation of a newsletter will override these default settings.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7F6B-EB2F-4FE4-A867-44C6ABED74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407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Newsletters,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Email tracking is available. 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HUB sends out an email newsletter, we embed a tiny invisible image at the bottom of the email message. This image sometimes called a "Tracker" or "Web Beacon" is unique to each newsletter mailing.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the newsletter is opened by a recipient, this "Tracker" is downloaded from our server and we count that as a 'open'.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also track your newsletter clicks by directing the links in your newsletters to a central location, where we are able to capture that click, and then redirect the user to their final and desired destination.</a:t>
            </a:r>
          </a:p>
          <a:p>
            <a:pPr fontAlgn="base"/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default is email tracking is set to 'on', but you can choose to turn off newsletter tracking at any time.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7F6B-EB2F-4FE4-A867-44C6ABED74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626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Newsletters component functions mostly from the backend. – We</a:t>
            </a:r>
            <a:r>
              <a:rPr lang="en-US" baseline="0" dirty="0" smtClean="0"/>
              <a:t> will begin our demo there.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will also show how to view the Newsletters on the front-end,</a:t>
            </a:r>
            <a:r>
              <a:rPr lang="en-US" baseline="0" dirty="0" smtClean="0"/>
              <a:t> and how to subscribe to </a:t>
            </a:r>
            <a:r>
              <a:rPr lang="en-US" baseline="0" smtClean="0"/>
              <a:t>a mailing list.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57F6B-EB2F-4FE4-A867-44C6ABED74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5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reybt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hubzero2012-top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68300" y="384175"/>
            <a:ext cx="3773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B2B2B2"/>
                </a:solidFill>
                <a:latin typeface="ITC Kabel Std Medium" charset="0"/>
              </a:rPr>
              <a:t>HUBzero® Platform for Scientific Collaboration</a:t>
            </a:r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eybtm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9677400" cy="80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hubzero2012-top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2400"/>
            <a:ext cx="8839200" cy="82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6781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05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52600" y="63246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i="1">
                <a:solidFill>
                  <a:srgbClr val="808080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353175"/>
            <a:ext cx="4524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" tIns="45720" rIns="18288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B2B2B2"/>
                </a:solidFill>
                <a:latin typeface="Trebuchet MS" charset="0"/>
              </a:defRPr>
            </a:lvl1pPr>
          </a:lstStyle>
          <a:p>
            <a:fld id="{116DD178-9C35-A240-99F6-8F6E1D321FB7}" type="slidenum">
              <a:rPr lang="en-US" smtClean="0"/>
              <a:t>‹#›</a:t>
            </a:fld>
            <a:endParaRPr lang="en-US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381000" y="6423025"/>
            <a:ext cx="1339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800">
                <a:solidFill>
                  <a:srgbClr val="B2B2B2"/>
                </a:solidFill>
                <a:latin typeface="Trebuchet MS" charset="0"/>
              </a:rPr>
              <a:t>Copyright © 2012</a:t>
            </a:r>
            <a:br>
              <a:rPr lang="en-US" sz="800">
                <a:solidFill>
                  <a:srgbClr val="B2B2B2"/>
                </a:solidFill>
                <a:latin typeface="Trebuchet MS" charset="0"/>
              </a:rPr>
            </a:br>
            <a:r>
              <a:rPr lang="en-US" sz="800">
                <a:solidFill>
                  <a:srgbClr val="B2B2B2"/>
                </a:solidFill>
                <a:latin typeface="Trebuchet MS" charset="0"/>
              </a:rPr>
              <a:t>HUBzero Foundation, LLC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ITC Kabel Std Medium" charset="0"/>
          <a:ea typeface="ＭＳ Ｐゴシック" charset="0"/>
        </a:defRPr>
      </a:lvl9pPr>
    </p:titleStyle>
    <p:bodyStyle>
      <a:lvl1pPr marL="2286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Font typeface="Webdings" charset="0"/>
        <a:buChar char="4"/>
        <a:defRPr>
          <a:solidFill>
            <a:schemeClr val="tx1"/>
          </a:solidFill>
          <a:latin typeface="+mn-lt"/>
          <a:ea typeface="+mn-ea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ü"/>
        <a:defRPr>
          <a:solidFill>
            <a:schemeClr val="tx1"/>
          </a:solidFill>
          <a:latin typeface="+mn-lt"/>
          <a:ea typeface="+mn-ea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hyperlink" Target="hubbub%20newsletters%20presentation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8001"/>
            <a:ext cx="7772400" cy="1822450"/>
          </a:xfrm>
        </p:spPr>
        <p:txBody>
          <a:bodyPr/>
          <a:lstStyle/>
          <a:p>
            <a:r>
              <a:rPr lang="en-US" sz="4800" dirty="0" smtClean="0">
                <a:solidFill>
                  <a:srgbClr val="3366CC"/>
                </a:solidFill>
              </a:rPr>
              <a:t>Newsletters Component </a:t>
            </a:r>
            <a:endParaRPr lang="en-US" sz="4800" dirty="0">
              <a:solidFill>
                <a:srgbClr val="3366C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Emily Kayser</a:t>
            </a:r>
            <a:br>
              <a:rPr lang="en-US" dirty="0" smtClean="0"/>
            </a:br>
            <a:r>
              <a:rPr lang="en-US" dirty="0" smtClean="0"/>
              <a:t>Hub Liaison</a:t>
            </a:r>
            <a:r>
              <a:rPr lang="en-US" i="1" dirty="0" smtClean="0"/>
              <a:t>, HUBzero® Platform for Online Collaboration</a:t>
            </a:r>
          </a:p>
          <a:p>
            <a:r>
              <a:rPr lang="en-US" dirty="0" smtClean="0"/>
              <a:t>Purdue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Newsletters on the HUB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615" y="1198484"/>
            <a:ext cx="5016372" cy="436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7200" y="1713390"/>
            <a:ext cx="133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933" y="3058500"/>
            <a:ext cx="13227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Featured Resources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4429957"/>
            <a:ext cx="1336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Featured Members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381042" y="1320980"/>
            <a:ext cx="138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Recent Activities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454652" y="2359721"/>
            <a:ext cx="1233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Updates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90163" y="3284737"/>
            <a:ext cx="116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Features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63775" y="4545367"/>
            <a:ext cx="1089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Social Media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0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presentation will demonstrate: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605580" y="2651715"/>
            <a:ext cx="470513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/>
              <a:t>Subscribing to a Mailing </a:t>
            </a:r>
            <a:r>
              <a:rPr lang="en-US" dirty="0" smtClean="0"/>
              <a:t>List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/>
              <a:t>Uploading </a:t>
            </a:r>
            <a:r>
              <a:rPr lang="en-US" dirty="0" smtClean="0"/>
              <a:t>a </a:t>
            </a:r>
            <a:r>
              <a:rPr lang="en-US" dirty="0"/>
              <a:t>Newsletter from the backend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/>
              <a:t>Creating </a:t>
            </a:r>
            <a:r>
              <a:rPr lang="en-US" dirty="0"/>
              <a:t>a Mailing List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/>
              <a:t>Adding </a:t>
            </a:r>
            <a:r>
              <a:rPr lang="en-US" dirty="0"/>
              <a:t>users to a Mailing List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/>
              <a:t>Check </a:t>
            </a:r>
            <a:r>
              <a:rPr lang="en-US" dirty="0" smtClean="0"/>
              <a:t>newsletter mailing stats</a:t>
            </a:r>
          </a:p>
          <a:p>
            <a:pPr marL="285750" indent="-285750">
              <a:lnSpc>
                <a:spcPct val="150000"/>
              </a:lnSpc>
              <a:buFont typeface="Wingdings" charset="2"/>
              <a:buChar char="²"/>
            </a:pPr>
            <a:r>
              <a:rPr lang="en-US" dirty="0" smtClean="0"/>
              <a:t>Tracking sent newsletters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66" y="1269505"/>
            <a:ext cx="4400814" cy="5027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439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Newsletters on the Frontend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1" y="1371599"/>
            <a:ext cx="8973900" cy="4770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170" y="1905000"/>
            <a:ext cx="2884715" cy="99942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85" y="3367029"/>
            <a:ext cx="3952990" cy="108797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414" y="3367029"/>
            <a:ext cx="3916362" cy="2253789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Newsletters on the Backend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33595"/>
            <a:ext cx="9122229" cy="25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77" y="3163610"/>
            <a:ext cx="6734871" cy="13596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30224" y="5010912"/>
            <a:ext cx="762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Create, Edit, Publish, and Send Newsletters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856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Tracking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8" y="2048545"/>
            <a:ext cx="9034132" cy="3370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66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Newsletter Demo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031" y="1154098"/>
            <a:ext cx="5634969" cy="4902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055" y="5533853"/>
            <a:ext cx="7254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99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UBzero-2013">
  <a:themeElements>
    <a:clrScheme name="hubzero-20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CC"/>
      </a:accent1>
      <a:accent2>
        <a:srgbClr val="FF6600"/>
      </a:accent2>
      <a:accent3>
        <a:srgbClr val="FFFFFF"/>
      </a:accent3>
      <a:accent4>
        <a:srgbClr val="000000"/>
      </a:accent4>
      <a:accent5>
        <a:srgbClr val="ADB8E2"/>
      </a:accent5>
      <a:accent6>
        <a:srgbClr val="E75C00"/>
      </a:accent6>
      <a:hlink>
        <a:srgbClr val="3333FF"/>
      </a:hlink>
      <a:folHlink>
        <a:srgbClr val="0000CC"/>
      </a:folHlink>
    </a:clrScheme>
    <a:fontScheme name="hubzero-2012">
      <a:majorFont>
        <a:latin typeface="ITC Kabel Std Medium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hubzero-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bzero-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bzero-20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66CC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DB8E2"/>
        </a:accent5>
        <a:accent6>
          <a:srgbClr val="E75C00"/>
        </a:accent6>
        <a:hlink>
          <a:srgbClr val="3333FF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HUBzero-2013.thmx</Template>
  <TotalTime>591</TotalTime>
  <Words>392</Words>
  <Application>Microsoft Office PowerPoint</Application>
  <PresentationFormat>On-screen Show (4:3)</PresentationFormat>
  <Paragraphs>43</Paragraphs>
  <Slides>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HUBzero-2013</vt:lpstr>
      <vt:lpstr>Newsletters Component </vt:lpstr>
      <vt:lpstr>Newsletters on the HUB</vt:lpstr>
      <vt:lpstr>This presentation will demonstrate:</vt:lpstr>
      <vt:lpstr>Newsletters on the Frontend</vt:lpstr>
      <vt:lpstr>Newsletters on the Backend</vt:lpstr>
      <vt:lpstr>Email Tracking</vt:lpstr>
      <vt:lpstr>Newsletter Demo</vt:lpstr>
    </vt:vector>
  </TitlesOfParts>
  <Company>Purdue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HUBzero Support for Online Education</dc:title>
  <dc:creator>Michael McLennan</dc:creator>
  <cp:lastModifiedBy>Kayser, Emily L</cp:lastModifiedBy>
  <cp:revision>27</cp:revision>
  <dcterms:created xsi:type="dcterms:W3CDTF">2013-08-21T00:48:03Z</dcterms:created>
  <dcterms:modified xsi:type="dcterms:W3CDTF">2013-09-06T14:08:59Z</dcterms:modified>
</cp:coreProperties>
</file>