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3" r:id="rId4"/>
    <p:sldId id="273" r:id="rId5"/>
    <p:sldId id="274" r:id="rId6"/>
    <p:sldId id="275" r:id="rId7"/>
    <p:sldId id="278" r:id="rId8"/>
    <p:sldId id="258" r:id="rId9"/>
    <p:sldId id="276" r:id="rId10"/>
    <p:sldId id="259" r:id="rId11"/>
    <p:sldId id="279" r:id="rId12"/>
    <p:sldId id="260" r:id="rId13"/>
    <p:sldId id="277" r:id="rId14"/>
    <p:sldId id="262" r:id="rId15"/>
    <p:sldId id="281" r:id="rId16"/>
    <p:sldId id="280" r:id="rId17"/>
    <p:sldId id="282" r:id="rId18"/>
    <p:sldId id="272" r:id="rId1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3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80268" autoAdjust="0"/>
  </p:normalViewPr>
  <p:slideViewPr>
    <p:cSldViewPr>
      <p:cViewPr>
        <p:scale>
          <a:sx n="62" d="100"/>
          <a:sy n="62" d="100"/>
        </p:scale>
        <p:origin x="-11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1692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F3740-57F8-4AF5-ADE9-229A6EDEC85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E57C482-CDA8-44E3-8396-3C0234A865D4}">
      <dgm:prSet phldrT="[Text]"/>
      <dgm:spPr/>
      <dgm:t>
        <a:bodyPr/>
        <a:lstStyle/>
        <a:p>
          <a:r>
            <a:rPr lang="en-US" dirty="0" smtClean="0"/>
            <a:t>Background of </a:t>
          </a:r>
          <a:r>
            <a:rPr lang="en-US" dirty="0" err="1" smtClean="0"/>
            <a:t>STEMEdhub</a:t>
          </a:r>
          <a:endParaRPr lang="en-US" dirty="0"/>
        </a:p>
      </dgm:t>
    </dgm:pt>
    <dgm:pt modelId="{F489CB26-C0D8-40B8-A8BD-C7A4ECF132F7}" type="parTrans" cxnId="{84E93A2A-217F-43D3-8441-CF54A595F7F0}">
      <dgm:prSet/>
      <dgm:spPr/>
      <dgm:t>
        <a:bodyPr/>
        <a:lstStyle/>
        <a:p>
          <a:endParaRPr lang="en-US"/>
        </a:p>
      </dgm:t>
    </dgm:pt>
    <dgm:pt modelId="{2808B130-C9CC-4B17-AFCA-778DA66EAFB8}" type="sibTrans" cxnId="{84E93A2A-217F-43D3-8441-CF54A595F7F0}">
      <dgm:prSet/>
      <dgm:spPr/>
      <dgm:t>
        <a:bodyPr/>
        <a:lstStyle/>
        <a:p>
          <a:endParaRPr lang="en-US"/>
        </a:p>
      </dgm:t>
    </dgm:pt>
    <dgm:pt modelId="{A5BEDC78-D55D-41B5-BC5A-2B7634E24DEF}">
      <dgm:prSet phldrT="[Text]"/>
      <dgm:spPr/>
      <dgm:t>
        <a:bodyPr/>
        <a:lstStyle/>
        <a:p>
          <a:r>
            <a:rPr lang="en-US" dirty="0" smtClean="0"/>
            <a:t>The basics of Collections</a:t>
          </a:r>
          <a:endParaRPr lang="en-US" dirty="0"/>
        </a:p>
      </dgm:t>
    </dgm:pt>
    <dgm:pt modelId="{9B50D246-A3DD-41B8-B499-D76FDFB65DF8}" type="parTrans" cxnId="{5D5B8989-E101-455A-9B78-62C9EFE7D3E3}">
      <dgm:prSet/>
      <dgm:spPr/>
      <dgm:t>
        <a:bodyPr/>
        <a:lstStyle/>
        <a:p>
          <a:endParaRPr lang="en-US"/>
        </a:p>
      </dgm:t>
    </dgm:pt>
    <dgm:pt modelId="{BF76F7C9-29DD-4BD2-86D9-DFE1C9CDADF9}" type="sibTrans" cxnId="{5D5B8989-E101-455A-9B78-62C9EFE7D3E3}">
      <dgm:prSet/>
      <dgm:spPr/>
      <dgm:t>
        <a:bodyPr/>
        <a:lstStyle/>
        <a:p>
          <a:endParaRPr lang="en-US"/>
        </a:p>
      </dgm:t>
    </dgm:pt>
    <dgm:pt modelId="{D7E39AAB-CFF6-4D99-93FF-6B510BDB9E97}">
      <dgm:prSet phldrT="[Text]"/>
      <dgm:spPr/>
      <dgm:t>
        <a:bodyPr/>
        <a:lstStyle/>
        <a:p>
          <a:r>
            <a:rPr lang="en-US" dirty="0" smtClean="0"/>
            <a:t>Collections on </a:t>
          </a:r>
          <a:r>
            <a:rPr lang="en-US" dirty="0" err="1" smtClean="0"/>
            <a:t>STEMEdhub</a:t>
          </a:r>
          <a:endParaRPr lang="en-US" dirty="0"/>
        </a:p>
      </dgm:t>
    </dgm:pt>
    <dgm:pt modelId="{258BE976-6FF1-4528-B727-267B433A879C}" type="parTrans" cxnId="{00622848-4A5C-4059-A8F2-4899512B27C4}">
      <dgm:prSet/>
      <dgm:spPr/>
      <dgm:t>
        <a:bodyPr/>
        <a:lstStyle/>
        <a:p>
          <a:endParaRPr lang="en-US"/>
        </a:p>
      </dgm:t>
    </dgm:pt>
    <dgm:pt modelId="{942114D8-3ED4-4C1B-A2F5-BAA09B46D668}" type="sibTrans" cxnId="{00622848-4A5C-4059-A8F2-4899512B27C4}">
      <dgm:prSet/>
      <dgm:spPr/>
      <dgm:t>
        <a:bodyPr/>
        <a:lstStyle/>
        <a:p>
          <a:endParaRPr lang="en-US"/>
        </a:p>
      </dgm:t>
    </dgm:pt>
    <dgm:pt modelId="{9A352D6A-36B2-4C32-8C0A-711F2F75F342}" type="pres">
      <dgm:prSet presAssocID="{30BF3740-57F8-4AF5-ADE9-229A6EDEC8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D713C-EC01-47BC-B65D-1E929400DA8C}" type="pres">
      <dgm:prSet presAssocID="{3E57C482-CDA8-44E3-8396-3C0234A865D4}" presName="parentLin" presStyleCnt="0"/>
      <dgm:spPr/>
    </dgm:pt>
    <dgm:pt modelId="{E92DEE09-45CF-4234-AE99-A88B63B4E5B7}" type="pres">
      <dgm:prSet presAssocID="{3E57C482-CDA8-44E3-8396-3C0234A865D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26456E4-F498-4172-9345-57128FF747BB}" type="pres">
      <dgm:prSet presAssocID="{3E57C482-CDA8-44E3-8396-3C0234A865D4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9C55B-0C79-43E5-8BB5-5F8B899C0CCB}" type="pres">
      <dgm:prSet presAssocID="{3E57C482-CDA8-44E3-8396-3C0234A865D4}" presName="negativeSpace" presStyleCnt="0"/>
      <dgm:spPr/>
    </dgm:pt>
    <dgm:pt modelId="{41230BDE-815D-42DE-BEAF-F8B77C28DAFE}" type="pres">
      <dgm:prSet presAssocID="{3E57C482-CDA8-44E3-8396-3C0234A865D4}" presName="childText" presStyleLbl="conFgAcc1" presStyleIdx="0" presStyleCnt="3">
        <dgm:presLayoutVars>
          <dgm:bulletEnabled val="1"/>
        </dgm:presLayoutVars>
      </dgm:prSet>
      <dgm:spPr/>
    </dgm:pt>
    <dgm:pt modelId="{908C80F1-E516-4A5E-8AC5-9B4C388979B3}" type="pres">
      <dgm:prSet presAssocID="{2808B130-C9CC-4B17-AFCA-778DA66EAFB8}" presName="spaceBetweenRectangles" presStyleCnt="0"/>
      <dgm:spPr/>
    </dgm:pt>
    <dgm:pt modelId="{E49A940B-DBBE-4694-A968-02E57D33803A}" type="pres">
      <dgm:prSet presAssocID="{A5BEDC78-D55D-41B5-BC5A-2B7634E24DEF}" presName="parentLin" presStyleCnt="0"/>
      <dgm:spPr/>
    </dgm:pt>
    <dgm:pt modelId="{89B21EAC-1491-4FB2-BE02-4F80DE89C127}" type="pres">
      <dgm:prSet presAssocID="{A5BEDC78-D55D-41B5-BC5A-2B7634E24D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CF377D-F94C-456A-A6C3-B44C7360B05D}" type="pres">
      <dgm:prSet presAssocID="{A5BEDC78-D55D-41B5-BC5A-2B7634E24D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69064-53CA-4049-A0B0-57D384CFF9A9}" type="pres">
      <dgm:prSet presAssocID="{A5BEDC78-D55D-41B5-BC5A-2B7634E24DEF}" presName="negativeSpace" presStyleCnt="0"/>
      <dgm:spPr/>
    </dgm:pt>
    <dgm:pt modelId="{AEAEAF6D-AC6A-4F3E-8D58-41708E8C87AC}" type="pres">
      <dgm:prSet presAssocID="{A5BEDC78-D55D-41B5-BC5A-2B7634E24DEF}" presName="childText" presStyleLbl="conFgAcc1" presStyleIdx="1" presStyleCnt="3">
        <dgm:presLayoutVars>
          <dgm:bulletEnabled val="1"/>
        </dgm:presLayoutVars>
      </dgm:prSet>
      <dgm:spPr/>
    </dgm:pt>
    <dgm:pt modelId="{EF977268-74F4-4295-9A49-D81F7DF8F983}" type="pres">
      <dgm:prSet presAssocID="{BF76F7C9-29DD-4BD2-86D9-DFE1C9CDADF9}" presName="spaceBetweenRectangles" presStyleCnt="0"/>
      <dgm:spPr/>
    </dgm:pt>
    <dgm:pt modelId="{98677227-4308-4046-83EF-F12471BA81CF}" type="pres">
      <dgm:prSet presAssocID="{D7E39AAB-CFF6-4D99-93FF-6B510BDB9E97}" presName="parentLin" presStyleCnt="0"/>
      <dgm:spPr/>
    </dgm:pt>
    <dgm:pt modelId="{109106B9-D06D-4BB4-929E-4573D0E3136D}" type="pres">
      <dgm:prSet presAssocID="{D7E39AAB-CFF6-4D99-93FF-6B510BDB9E9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8D4D86C-2486-4632-8FF2-1ECD814E4448}" type="pres">
      <dgm:prSet presAssocID="{D7E39AAB-CFF6-4D99-93FF-6B510BDB9E97}" presName="parentText" presStyleLbl="node1" presStyleIdx="2" presStyleCnt="3" custScaleX="1329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2436-3316-4B6E-A0BC-8CB15F213E3E}" type="pres">
      <dgm:prSet presAssocID="{D7E39AAB-CFF6-4D99-93FF-6B510BDB9E97}" presName="negativeSpace" presStyleCnt="0"/>
      <dgm:spPr/>
    </dgm:pt>
    <dgm:pt modelId="{1657AE9F-61BE-46FE-A97E-6C86E7B5FF19}" type="pres">
      <dgm:prSet presAssocID="{D7E39AAB-CFF6-4D99-93FF-6B510BDB9E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5B8989-E101-455A-9B78-62C9EFE7D3E3}" srcId="{30BF3740-57F8-4AF5-ADE9-229A6EDEC853}" destId="{A5BEDC78-D55D-41B5-BC5A-2B7634E24DEF}" srcOrd="1" destOrd="0" parTransId="{9B50D246-A3DD-41B8-B499-D76FDFB65DF8}" sibTransId="{BF76F7C9-29DD-4BD2-86D9-DFE1C9CDADF9}"/>
    <dgm:cxn modelId="{1909332D-173A-438F-A01E-CCE95A99CF5C}" type="presOf" srcId="{D7E39AAB-CFF6-4D99-93FF-6B510BDB9E97}" destId="{109106B9-D06D-4BB4-929E-4573D0E3136D}" srcOrd="0" destOrd="0" presId="urn:microsoft.com/office/officeart/2005/8/layout/list1"/>
    <dgm:cxn modelId="{3538828B-C8AA-4DC1-BBA7-63C52FA5BC35}" type="presOf" srcId="{A5BEDC78-D55D-41B5-BC5A-2B7634E24DEF}" destId="{89B21EAC-1491-4FB2-BE02-4F80DE89C127}" srcOrd="0" destOrd="0" presId="urn:microsoft.com/office/officeart/2005/8/layout/list1"/>
    <dgm:cxn modelId="{256003D4-7D8F-46FB-87AA-C4B233DD8E84}" type="presOf" srcId="{A5BEDC78-D55D-41B5-BC5A-2B7634E24DEF}" destId="{D7CF377D-F94C-456A-A6C3-B44C7360B05D}" srcOrd="1" destOrd="0" presId="urn:microsoft.com/office/officeart/2005/8/layout/list1"/>
    <dgm:cxn modelId="{00622848-4A5C-4059-A8F2-4899512B27C4}" srcId="{30BF3740-57F8-4AF5-ADE9-229A6EDEC853}" destId="{D7E39AAB-CFF6-4D99-93FF-6B510BDB9E97}" srcOrd="2" destOrd="0" parTransId="{258BE976-6FF1-4528-B727-267B433A879C}" sibTransId="{942114D8-3ED4-4C1B-A2F5-BAA09B46D668}"/>
    <dgm:cxn modelId="{EAEEE33B-A073-46F3-B2B6-7DBB0DE7B711}" type="presOf" srcId="{30BF3740-57F8-4AF5-ADE9-229A6EDEC853}" destId="{9A352D6A-36B2-4C32-8C0A-711F2F75F342}" srcOrd="0" destOrd="0" presId="urn:microsoft.com/office/officeart/2005/8/layout/list1"/>
    <dgm:cxn modelId="{694F27B7-B162-43D5-83A9-5077C00420B1}" type="presOf" srcId="{3E57C482-CDA8-44E3-8396-3C0234A865D4}" destId="{726456E4-F498-4172-9345-57128FF747BB}" srcOrd="1" destOrd="0" presId="urn:microsoft.com/office/officeart/2005/8/layout/list1"/>
    <dgm:cxn modelId="{70A54664-39A4-4A33-AE7D-9F483F1FA7B5}" type="presOf" srcId="{D7E39AAB-CFF6-4D99-93FF-6B510BDB9E97}" destId="{28D4D86C-2486-4632-8FF2-1ECD814E4448}" srcOrd="1" destOrd="0" presId="urn:microsoft.com/office/officeart/2005/8/layout/list1"/>
    <dgm:cxn modelId="{C8907AA2-6102-4F0F-8F08-EDEA1ADEFA83}" type="presOf" srcId="{3E57C482-CDA8-44E3-8396-3C0234A865D4}" destId="{E92DEE09-45CF-4234-AE99-A88B63B4E5B7}" srcOrd="0" destOrd="0" presId="urn:microsoft.com/office/officeart/2005/8/layout/list1"/>
    <dgm:cxn modelId="{84E93A2A-217F-43D3-8441-CF54A595F7F0}" srcId="{30BF3740-57F8-4AF5-ADE9-229A6EDEC853}" destId="{3E57C482-CDA8-44E3-8396-3C0234A865D4}" srcOrd="0" destOrd="0" parTransId="{F489CB26-C0D8-40B8-A8BD-C7A4ECF132F7}" sibTransId="{2808B130-C9CC-4B17-AFCA-778DA66EAFB8}"/>
    <dgm:cxn modelId="{0CC0A93E-5ABB-4FF2-881A-19B7CCBC5F47}" type="presParOf" srcId="{9A352D6A-36B2-4C32-8C0A-711F2F75F342}" destId="{FD5D713C-EC01-47BC-B65D-1E929400DA8C}" srcOrd="0" destOrd="0" presId="urn:microsoft.com/office/officeart/2005/8/layout/list1"/>
    <dgm:cxn modelId="{8D52A8B2-D58B-445D-B39B-2EEBCF70F979}" type="presParOf" srcId="{FD5D713C-EC01-47BC-B65D-1E929400DA8C}" destId="{E92DEE09-45CF-4234-AE99-A88B63B4E5B7}" srcOrd="0" destOrd="0" presId="urn:microsoft.com/office/officeart/2005/8/layout/list1"/>
    <dgm:cxn modelId="{FE7891EF-0202-4497-91FB-9B92D149F455}" type="presParOf" srcId="{FD5D713C-EC01-47BC-B65D-1E929400DA8C}" destId="{726456E4-F498-4172-9345-57128FF747BB}" srcOrd="1" destOrd="0" presId="urn:microsoft.com/office/officeart/2005/8/layout/list1"/>
    <dgm:cxn modelId="{CAC9B38A-EEBD-409B-9D9B-5A7333139038}" type="presParOf" srcId="{9A352D6A-36B2-4C32-8C0A-711F2F75F342}" destId="{3509C55B-0C79-43E5-8BB5-5F8B899C0CCB}" srcOrd="1" destOrd="0" presId="urn:microsoft.com/office/officeart/2005/8/layout/list1"/>
    <dgm:cxn modelId="{A0F48DC8-EA0C-48BB-976C-8CAFFF17EC43}" type="presParOf" srcId="{9A352D6A-36B2-4C32-8C0A-711F2F75F342}" destId="{41230BDE-815D-42DE-BEAF-F8B77C28DAFE}" srcOrd="2" destOrd="0" presId="urn:microsoft.com/office/officeart/2005/8/layout/list1"/>
    <dgm:cxn modelId="{B98B80A0-F358-45A8-8C46-197833241BF6}" type="presParOf" srcId="{9A352D6A-36B2-4C32-8C0A-711F2F75F342}" destId="{908C80F1-E516-4A5E-8AC5-9B4C388979B3}" srcOrd="3" destOrd="0" presId="urn:microsoft.com/office/officeart/2005/8/layout/list1"/>
    <dgm:cxn modelId="{790EDF7D-BC44-4E30-ACB4-0D9152BBC974}" type="presParOf" srcId="{9A352D6A-36B2-4C32-8C0A-711F2F75F342}" destId="{E49A940B-DBBE-4694-A968-02E57D33803A}" srcOrd="4" destOrd="0" presId="urn:microsoft.com/office/officeart/2005/8/layout/list1"/>
    <dgm:cxn modelId="{AD70CE99-CC16-45B0-8803-A46C2BF9438E}" type="presParOf" srcId="{E49A940B-DBBE-4694-A968-02E57D33803A}" destId="{89B21EAC-1491-4FB2-BE02-4F80DE89C127}" srcOrd="0" destOrd="0" presId="urn:microsoft.com/office/officeart/2005/8/layout/list1"/>
    <dgm:cxn modelId="{FCE2A953-2AF2-4045-914E-D98903FBDEF8}" type="presParOf" srcId="{E49A940B-DBBE-4694-A968-02E57D33803A}" destId="{D7CF377D-F94C-456A-A6C3-B44C7360B05D}" srcOrd="1" destOrd="0" presId="urn:microsoft.com/office/officeart/2005/8/layout/list1"/>
    <dgm:cxn modelId="{AC15E22A-F0DC-46F5-BB96-7165346D4621}" type="presParOf" srcId="{9A352D6A-36B2-4C32-8C0A-711F2F75F342}" destId="{67E69064-53CA-4049-A0B0-57D384CFF9A9}" srcOrd="5" destOrd="0" presId="urn:microsoft.com/office/officeart/2005/8/layout/list1"/>
    <dgm:cxn modelId="{8EC29FC1-BB14-44F5-AA57-83C965E16525}" type="presParOf" srcId="{9A352D6A-36B2-4C32-8C0A-711F2F75F342}" destId="{AEAEAF6D-AC6A-4F3E-8D58-41708E8C87AC}" srcOrd="6" destOrd="0" presId="urn:microsoft.com/office/officeart/2005/8/layout/list1"/>
    <dgm:cxn modelId="{5B7115F5-E8BB-46D5-BD21-0F129215C0AB}" type="presParOf" srcId="{9A352D6A-36B2-4C32-8C0A-711F2F75F342}" destId="{EF977268-74F4-4295-9A49-D81F7DF8F983}" srcOrd="7" destOrd="0" presId="urn:microsoft.com/office/officeart/2005/8/layout/list1"/>
    <dgm:cxn modelId="{15310F94-A0B9-495E-9B8A-C9EBD60CC391}" type="presParOf" srcId="{9A352D6A-36B2-4C32-8C0A-711F2F75F342}" destId="{98677227-4308-4046-83EF-F12471BA81CF}" srcOrd="8" destOrd="0" presId="urn:microsoft.com/office/officeart/2005/8/layout/list1"/>
    <dgm:cxn modelId="{B9D4AE3A-63E5-48A8-8253-E1FAE5DD1049}" type="presParOf" srcId="{98677227-4308-4046-83EF-F12471BA81CF}" destId="{109106B9-D06D-4BB4-929E-4573D0E3136D}" srcOrd="0" destOrd="0" presId="urn:microsoft.com/office/officeart/2005/8/layout/list1"/>
    <dgm:cxn modelId="{56FC922E-648B-4B74-AAE4-27380597E777}" type="presParOf" srcId="{98677227-4308-4046-83EF-F12471BA81CF}" destId="{28D4D86C-2486-4632-8FF2-1ECD814E4448}" srcOrd="1" destOrd="0" presId="urn:microsoft.com/office/officeart/2005/8/layout/list1"/>
    <dgm:cxn modelId="{B231D7A5-349F-4A6B-AD34-0077AC0438B5}" type="presParOf" srcId="{9A352D6A-36B2-4C32-8C0A-711F2F75F342}" destId="{EB7D2436-3316-4B6E-A0BC-8CB15F213E3E}" srcOrd="9" destOrd="0" presId="urn:microsoft.com/office/officeart/2005/8/layout/list1"/>
    <dgm:cxn modelId="{FCEED4FC-74A1-4A37-9034-5C298E392669}" type="presParOf" srcId="{9A352D6A-36B2-4C32-8C0A-711F2F75F342}" destId="{1657AE9F-61BE-46FE-A97E-6C86E7B5FF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71A0A-4939-40BF-A8C5-078F54E6BF66}" type="doc">
      <dgm:prSet loTypeId="urn:microsoft.com/office/officeart/2005/8/layout/gear1" loCatId="cycle" qsTypeId="urn:microsoft.com/office/officeart/2005/8/quickstyle/simple4" qsCatId="simple" csTypeId="urn:microsoft.com/office/officeart/2005/8/colors/accent4_1" csCatId="accent4" phldr="1"/>
      <dgm:spPr/>
    </dgm:pt>
    <dgm:pt modelId="{4A935B3D-427C-45A6-B950-8E86163FD53C}">
      <dgm:prSet phldrT="[Text]"/>
      <dgm:spPr/>
      <dgm:t>
        <a:bodyPr/>
        <a:lstStyle/>
        <a:p>
          <a:r>
            <a:rPr lang="en-US" smtClean="0"/>
            <a:t>600</a:t>
          </a:r>
        </a:p>
        <a:p>
          <a:r>
            <a:rPr lang="en-US" smtClean="0"/>
            <a:t>Resources</a:t>
          </a:r>
          <a:endParaRPr lang="en-US" dirty="0"/>
        </a:p>
      </dgm:t>
    </dgm:pt>
    <dgm:pt modelId="{36531C3E-358B-40F7-BE08-83237D0E2ED4}" type="parTrans" cxnId="{4630A23B-D41D-4013-87D9-CF532378A945}">
      <dgm:prSet/>
      <dgm:spPr/>
      <dgm:t>
        <a:bodyPr/>
        <a:lstStyle/>
        <a:p>
          <a:endParaRPr lang="en-US"/>
        </a:p>
      </dgm:t>
    </dgm:pt>
    <dgm:pt modelId="{A5641336-70D0-4E4D-B708-2DF3E8DDA4E2}" type="sibTrans" cxnId="{4630A23B-D41D-4013-87D9-CF532378A945}">
      <dgm:prSet/>
      <dgm:spPr/>
      <dgm:t>
        <a:bodyPr/>
        <a:lstStyle/>
        <a:p>
          <a:endParaRPr lang="en-US"/>
        </a:p>
      </dgm:t>
    </dgm:pt>
    <dgm:pt modelId="{CC8881FB-2100-4112-8840-0DA63AD736C3}">
      <dgm:prSet phldrT="[Text]"/>
      <dgm:spPr/>
      <dgm:t>
        <a:bodyPr/>
        <a:lstStyle/>
        <a:p>
          <a:r>
            <a:rPr lang="en-US" dirty="0" smtClean="0"/>
            <a:t>690 </a:t>
          </a:r>
          <a:r>
            <a:rPr lang="en-US" dirty="0" smtClean="0"/>
            <a:t>Users</a:t>
          </a:r>
          <a:endParaRPr lang="en-US" dirty="0"/>
        </a:p>
      </dgm:t>
    </dgm:pt>
    <dgm:pt modelId="{3382151A-7863-41CE-9B2D-038EAFEFCF6F}" type="parTrans" cxnId="{2E6A172D-13D5-4931-B5E8-7A97A9829BB5}">
      <dgm:prSet/>
      <dgm:spPr/>
      <dgm:t>
        <a:bodyPr/>
        <a:lstStyle/>
        <a:p>
          <a:endParaRPr lang="en-US"/>
        </a:p>
      </dgm:t>
    </dgm:pt>
    <dgm:pt modelId="{0997D041-8DB4-4066-9A61-15A0E475F799}" type="sibTrans" cxnId="{2E6A172D-13D5-4931-B5E8-7A97A9829BB5}">
      <dgm:prSet/>
      <dgm:spPr/>
      <dgm:t>
        <a:bodyPr/>
        <a:lstStyle/>
        <a:p>
          <a:endParaRPr lang="en-US"/>
        </a:p>
      </dgm:t>
    </dgm:pt>
    <dgm:pt modelId="{F1AAB46F-B6D8-4D1F-89A1-1414FCCC3084}">
      <dgm:prSet phldrT="[Text]"/>
      <dgm:spPr/>
      <dgm:t>
        <a:bodyPr/>
        <a:lstStyle/>
        <a:p>
          <a:r>
            <a:rPr lang="en-US" dirty="0" smtClean="0"/>
            <a:t>30 Groups</a:t>
          </a:r>
          <a:endParaRPr lang="en-US" dirty="0"/>
        </a:p>
      </dgm:t>
    </dgm:pt>
    <dgm:pt modelId="{204AF4DB-D8DB-4376-B9F0-612D4F27D39B}" type="parTrans" cxnId="{BD224656-6C4D-4735-9C0E-34097AFAB77B}">
      <dgm:prSet/>
      <dgm:spPr/>
      <dgm:t>
        <a:bodyPr/>
        <a:lstStyle/>
        <a:p>
          <a:endParaRPr lang="en-US"/>
        </a:p>
      </dgm:t>
    </dgm:pt>
    <dgm:pt modelId="{AC18BF0F-489A-43F4-8BEA-C2A19232D6A9}" type="sibTrans" cxnId="{BD224656-6C4D-4735-9C0E-34097AFAB77B}">
      <dgm:prSet/>
      <dgm:spPr/>
      <dgm:t>
        <a:bodyPr/>
        <a:lstStyle/>
        <a:p>
          <a:endParaRPr lang="en-US"/>
        </a:p>
      </dgm:t>
    </dgm:pt>
    <dgm:pt modelId="{1D9A892D-CDDF-4D0E-8BB5-7C7FC421EA70}" type="pres">
      <dgm:prSet presAssocID="{5F471A0A-4939-40BF-A8C5-078F54E6BF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BE9CC0-1DCA-4C64-8D56-8522E07D636F}" type="pres">
      <dgm:prSet presAssocID="{4A935B3D-427C-45A6-B950-8E86163FD53C}" presName="gear1" presStyleLbl="node1" presStyleIdx="0" presStyleCnt="3" custLinFactNeighborX="-2841" custLinFactNeighborY="2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C9384-2F0B-4F54-B645-F6F9E80B35BA}" type="pres">
      <dgm:prSet presAssocID="{4A935B3D-427C-45A6-B950-8E86163FD53C}" presName="gear1srcNode" presStyleLbl="node1" presStyleIdx="0" presStyleCnt="3"/>
      <dgm:spPr/>
      <dgm:t>
        <a:bodyPr/>
        <a:lstStyle/>
        <a:p>
          <a:endParaRPr lang="en-US"/>
        </a:p>
      </dgm:t>
    </dgm:pt>
    <dgm:pt modelId="{F5E1925D-5AAD-406C-95FF-F7621AD8DC73}" type="pres">
      <dgm:prSet presAssocID="{4A935B3D-427C-45A6-B950-8E86163FD53C}" presName="gear1dstNode" presStyleLbl="node1" presStyleIdx="0" presStyleCnt="3"/>
      <dgm:spPr/>
      <dgm:t>
        <a:bodyPr/>
        <a:lstStyle/>
        <a:p>
          <a:endParaRPr lang="en-US"/>
        </a:p>
      </dgm:t>
    </dgm:pt>
    <dgm:pt modelId="{468E1887-5D82-48B8-8C31-D8224A88C26C}" type="pres">
      <dgm:prSet presAssocID="{CC8881FB-2100-4112-8840-0DA63AD736C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CDD77-C641-4304-870F-E25D127FF90E}" type="pres">
      <dgm:prSet presAssocID="{CC8881FB-2100-4112-8840-0DA63AD736C3}" presName="gear2srcNode" presStyleLbl="node1" presStyleIdx="1" presStyleCnt="3"/>
      <dgm:spPr/>
      <dgm:t>
        <a:bodyPr/>
        <a:lstStyle/>
        <a:p>
          <a:endParaRPr lang="en-US"/>
        </a:p>
      </dgm:t>
    </dgm:pt>
    <dgm:pt modelId="{DE42B04A-80E9-4338-84A1-CD07ED51B8C8}" type="pres">
      <dgm:prSet presAssocID="{CC8881FB-2100-4112-8840-0DA63AD736C3}" presName="gear2dstNode" presStyleLbl="node1" presStyleIdx="1" presStyleCnt="3"/>
      <dgm:spPr/>
      <dgm:t>
        <a:bodyPr/>
        <a:lstStyle/>
        <a:p>
          <a:endParaRPr lang="en-US"/>
        </a:p>
      </dgm:t>
    </dgm:pt>
    <dgm:pt modelId="{B86CE81E-46BA-47A9-BB6D-FB5F1ACDED3C}" type="pres">
      <dgm:prSet presAssocID="{F1AAB46F-B6D8-4D1F-89A1-1414FCCC3084}" presName="gear3" presStyleLbl="node1" presStyleIdx="2" presStyleCnt="3"/>
      <dgm:spPr/>
      <dgm:t>
        <a:bodyPr/>
        <a:lstStyle/>
        <a:p>
          <a:endParaRPr lang="en-US"/>
        </a:p>
      </dgm:t>
    </dgm:pt>
    <dgm:pt modelId="{8B75096B-C371-4103-9F9D-8FC468544F73}" type="pres">
      <dgm:prSet presAssocID="{F1AAB46F-B6D8-4D1F-89A1-1414FCCC308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4EC0D-81A3-437D-A76F-8D8E8DF291B8}" type="pres">
      <dgm:prSet presAssocID="{F1AAB46F-B6D8-4D1F-89A1-1414FCCC3084}" presName="gear3srcNode" presStyleLbl="node1" presStyleIdx="2" presStyleCnt="3"/>
      <dgm:spPr/>
      <dgm:t>
        <a:bodyPr/>
        <a:lstStyle/>
        <a:p>
          <a:endParaRPr lang="en-US"/>
        </a:p>
      </dgm:t>
    </dgm:pt>
    <dgm:pt modelId="{63E77B30-4F7F-485D-B082-E165290DCEA6}" type="pres">
      <dgm:prSet presAssocID="{F1AAB46F-B6D8-4D1F-89A1-1414FCCC3084}" presName="gear3dstNode" presStyleLbl="node1" presStyleIdx="2" presStyleCnt="3"/>
      <dgm:spPr/>
      <dgm:t>
        <a:bodyPr/>
        <a:lstStyle/>
        <a:p>
          <a:endParaRPr lang="en-US"/>
        </a:p>
      </dgm:t>
    </dgm:pt>
    <dgm:pt modelId="{D0EE4481-52C1-41F2-9E20-9F6127AF5872}" type="pres">
      <dgm:prSet presAssocID="{A5641336-70D0-4E4D-B708-2DF3E8DDA4E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9F51D8C-F660-4C53-A062-00EF98863DE5}" type="pres">
      <dgm:prSet presAssocID="{0997D041-8DB4-4066-9A61-15A0E475F79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D6738CA-764C-48D5-8E85-6FEEACC99E56}" type="pres">
      <dgm:prSet presAssocID="{AC18BF0F-489A-43F4-8BEA-C2A19232D6A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940BD19-4371-4313-B8B0-E8453A07427C}" type="presOf" srcId="{CC8881FB-2100-4112-8840-0DA63AD736C3}" destId="{B95CDD77-C641-4304-870F-E25D127FF90E}" srcOrd="1" destOrd="0" presId="urn:microsoft.com/office/officeart/2005/8/layout/gear1"/>
    <dgm:cxn modelId="{8981B82D-1115-42FC-AAA4-E1115F675E91}" type="presOf" srcId="{5F471A0A-4939-40BF-A8C5-078F54E6BF66}" destId="{1D9A892D-CDDF-4D0E-8BB5-7C7FC421EA70}" srcOrd="0" destOrd="0" presId="urn:microsoft.com/office/officeart/2005/8/layout/gear1"/>
    <dgm:cxn modelId="{BFADDF5A-B080-4676-B443-2F619E50D129}" type="presOf" srcId="{4A935B3D-427C-45A6-B950-8E86163FD53C}" destId="{D5BE9CC0-1DCA-4C64-8D56-8522E07D636F}" srcOrd="0" destOrd="0" presId="urn:microsoft.com/office/officeart/2005/8/layout/gear1"/>
    <dgm:cxn modelId="{F6517A20-DC6E-49A7-A6C4-E8848061E818}" type="presOf" srcId="{CC8881FB-2100-4112-8840-0DA63AD736C3}" destId="{468E1887-5D82-48B8-8C31-D8224A88C26C}" srcOrd="0" destOrd="0" presId="urn:microsoft.com/office/officeart/2005/8/layout/gear1"/>
    <dgm:cxn modelId="{D6820DDF-28DF-4F19-81B1-053F83823F80}" type="presOf" srcId="{AC18BF0F-489A-43F4-8BEA-C2A19232D6A9}" destId="{0D6738CA-764C-48D5-8E85-6FEEACC99E56}" srcOrd="0" destOrd="0" presId="urn:microsoft.com/office/officeart/2005/8/layout/gear1"/>
    <dgm:cxn modelId="{2E6A172D-13D5-4931-B5E8-7A97A9829BB5}" srcId="{5F471A0A-4939-40BF-A8C5-078F54E6BF66}" destId="{CC8881FB-2100-4112-8840-0DA63AD736C3}" srcOrd="1" destOrd="0" parTransId="{3382151A-7863-41CE-9B2D-038EAFEFCF6F}" sibTransId="{0997D041-8DB4-4066-9A61-15A0E475F799}"/>
    <dgm:cxn modelId="{BF20347C-85EC-45DA-8C1C-F1EFF6DF101E}" type="presOf" srcId="{F1AAB46F-B6D8-4D1F-89A1-1414FCCC3084}" destId="{63E77B30-4F7F-485D-B082-E165290DCEA6}" srcOrd="3" destOrd="0" presId="urn:microsoft.com/office/officeart/2005/8/layout/gear1"/>
    <dgm:cxn modelId="{4630A23B-D41D-4013-87D9-CF532378A945}" srcId="{5F471A0A-4939-40BF-A8C5-078F54E6BF66}" destId="{4A935B3D-427C-45A6-B950-8E86163FD53C}" srcOrd="0" destOrd="0" parTransId="{36531C3E-358B-40F7-BE08-83237D0E2ED4}" sibTransId="{A5641336-70D0-4E4D-B708-2DF3E8DDA4E2}"/>
    <dgm:cxn modelId="{A69FA825-7B09-4B08-9F07-D4B364532794}" type="presOf" srcId="{F1AAB46F-B6D8-4D1F-89A1-1414FCCC3084}" destId="{B86CE81E-46BA-47A9-BB6D-FB5F1ACDED3C}" srcOrd="0" destOrd="0" presId="urn:microsoft.com/office/officeart/2005/8/layout/gear1"/>
    <dgm:cxn modelId="{4135CE1A-2534-40FD-A4A3-F4260BA4B669}" type="presOf" srcId="{F1AAB46F-B6D8-4D1F-89A1-1414FCCC3084}" destId="{6064EC0D-81A3-437D-A76F-8D8E8DF291B8}" srcOrd="2" destOrd="0" presId="urn:microsoft.com/office/officeart/2005/8/layout/gear1"/>
    <dgm:cxn modelId="{B0C5A5AA-4BE5-4D9B-AF96-BAFE39CEDFF5}" type="presOf" srcId="{4A935B3D-427C-45A6-B950-8E86163FD53C}" destId="{389C9384-2F0B-4F54-B645-F6F9E80B35BA}" srcOrd="1" destOrd="0" presId="urn:microsoft.com/office/officeart/2005/8/layout/gear1"/>
    <dgm:cxn modelId="{F1F40B21-10E5-4CDB-BC24-06B2F066BD1E}" type="presOf" srcId="{0997D041-8DB4-4066-9A61-15A0E475F799}" destId="{29F51D8C-F660-4C53-A062-00EF98863DE5}" srcOrd="0" destOrd="0" presId="urn:microsoft.com/office/officeart/2005/8/layout/gear1"/>
    <dgm:cxn modelId="{A963E4E7-EBFA-4038-9038-455F39A70F08}" type="presOf" srcId="{CC8881FB-2100-4112-8840-0DA63AD736C3}" destId="{DE42B04A-80E9-4338-84A1-CD07ED51B8C8}" srcOrd="2" destOrd="0" presId="urn:microsoft.com/office/officeart/2005/8/layout/gear1"/>
    <dgm:cxn modelId="{0A5B8E59-D3EC-4667-BA19-EEED0543FE5B}" type="presOf" srcId="{4A935B3D-427C-45A6-B950-8E86163FD53C}" destId="{F5E1925D-5AAD-406C-95FF-F7621AD8DC73}" srcOrd="2" destOrd="0" presId="urn:microsoft.com/office/officeart/2005/8/layout/gear1"/>
    <dgm:cxn modelId="{107AED07-70E7-45F0-942A-88B52CF18533}" type="presOf" srcId="{F1AAB46F-B6D8-4D1F-89A1-1414FCCC3084}" destId="{8B75096B-C371-4103-9F9D-8FC468544F73}" srcOrd="1" destOrd="0" presId="urn:microsoft.com/office/officeart/2005/8/layout/gear1"/>
    <dgm:cxn modelId="{BD224656-6C4D-4735-9C0E-34097AFAB77B}" srcId="{5F471A0A-4939-40BF-A8C5-078F54E6BF66}" destId="{F1AAB46F-B6D8-4D1F-89A1-1414FCCC3084}" srcOrd="2" destOrd="0" parTransId="{204AF4DB-D8DB-4376-B9F0-612D4F27D39B}" sibTransId="{AC18BF0F-489A-43F4-8BEA-C2A19232D6A9}"/>
    <dgm:cxn modelId="{1AD3B54F-A207-4795-96F5-8D258C5EA581}" type="presOf" srcId="{A5641336-70D0-4E4D-B708-2DF3E8DDA4E2}" destId="{D0EE4481-52C1-41F2-9E20-9F6127AF5872}" srcOrd="0" destOrd="0" presId="urn:microsoft.com/office/officeart/2005/8/layout/gear1"/>
    <dgm:cxn modelId="{F484D2C3-B24D-40A8-A7FB-FA0C89280665}" type="presParOf" srcId="{1D9A892D-CDDF-4D0E-8BB5-7C7FC421EA70}" destId="{D5BE9CC0-1DCA-4C64-8D56-8522E07D636F}" srcOrd="0" destOrd="0" presId="urn:microsoft.com/office/officeart/2005/8/layout/gear1"/>
    <dgm:cxn modelId="{11EEFEFB-C129-49AC-80C7-C1199B75A3D8}" type="presParOf" srcId="{1D9A892D-CDDF-4D0E-8BB5-7C7FC421EA70}" destId="{389C9384-2F0B-4F54-B645-F6F9E80B35BA}" srcOrd="1" destOrd="0" presId="urn:microsoft.com/office/officeart/2005/8/layout/gear1"/>
    <dgm:cxn modelId="{D3A537D4-3720-4C4E-BB50-E46B81BA7BE4}" type="presParOf" srcId="{1D9A892D-CDDF-4D0E-8BB5-7C7FC421EA70}" destId="{F5E1925D-5AAD-406C-95FF-F7621AD8DC73}" srcOrd="2" destOrd="0" presId="urn:microsoft.com/office/officeart/2005/8/layout/gear1"/>
    <dgm:cxn modelId="{0FB12AF8-6832-45AA-B2CD-A712829DF9AD}" type="presParOf" srcId="{1D9A892D-CDDF-4D0E-8BB5-7C7FC421EA70}" destId="{468E1887-5D82-48B8-8C31-D8224A88C26C}" srcOrd="3" destOrd="0" presId="urn:microsoft.com/office/officeart/2005/8/layout/gear1"/>
    <dgm:cxn modelId="{DDB6E1FE-4FC7-4C49-8C20-30B9A4D654C2}" type="presParOf" srcId="{1D9A892D-CDDF-4D0E-8BB5-7C7FC421EA70}" destId="{B95CDD77-C641-4304-870F-E25D127FF90E}" srcOrd="4" destOrd="0" presId="urn:microsoft.com/office/officeart/2005/8/layout/gear1"/>
    <dgm:cxn modelId="{B78B9413-E129-4068-9F8A-434DB74B0E8B}" type="presParOf" srcId="{1D9A892D-CDDF-4D0E-8BB5-7C7FC421EA70}" destId="{DE42B04A-80E9-4338-84A1-CD07ED51B8C8}" srcOrd="5" destOrd="0" presId="urn:microsoft.com/office/officeart/2005/8/layout/gear1"/>
    <dgm:cxn modelId="{0625F752-4EE6-4E45-ACB6-54F2D4C9666E}" type="presParOf" srcId="{1D9A892D-CDDF-4D0E-8BB5-7C7FC421EA70}" destId="{B86CE81E-46BA-47A9-BB6D-FB5F1ACDED3C}" srcOrd="6" destOrd="0" presId="urn:microsoft.com/office/officeart/2005/8/layout/gear1"/>
    <dgm:cxn modelId="{99438EAF-F888-4853-97EF-38555005E552}" type="presParOf" srcId="{1D9A892D-CDDF-4D0E-8BB5-7C7FC421EA70}" destId="{8B75096B-C371-4103-9F9D-8FC468544F73}" srcOrd="7" destOrd="0" presId="urn:microsoft.com/office/officeart/2005/8/layout/gear1"/>
    <dgm:cxn modelId="{AF6C18AD-D38E-44FE-8A52-B6328E6002E8}" type="presParOf" srcId="{1D9A892D-CDDF-4D0E-8BB5-7C7FC421EA70}" destId="{6064EC0D-81A3-437D-A76F-8D8E8DF291B8}" srcOrd="8" destOrd="0" presId="urn:microsoft.com/office/officeart/2005/8/layout/gear1"/>
    <dgm:cxn modelId="{67723821-8143-4F6D-9F0D-CB34FF935817}" type="presParOf" srcId="{1D9A892D-CDDF-4D0E-8BB5-7C7FC421EA70}" destId="{63E77B30-4F7F-485D-B082-E165290DCEA6}" srcOrd="9" destOrd="0" presId="urn:microsoft.com/office/officeart/2005/8/layout/gear1"/>
    <dgm:cxn modelId="{5E139A4E-802A-43E8-A2EF-57A6BA6D99FE}" type="presParOf" srcId="{1D9A892D-CDDF-4D0E-8BB5-7C7FC421EA70}" destId="{D0EE4481-52C1-41F2-9E20-9F6127AF5872}" srcOrd="10" destOrd="0" presId="urn:microsoft.com/office/officeart/2005/8/layout/gear1"/>
    <dgm:cxn modelId="{6D5F1813-704B-4C0B-98B9-4E4FDB185C33}" type="presParOf" srcId="{1D9A892D-CDDF-4D0E-8BB5-7C7FC421EA70}" destId="{29F51D8C-F660-4C53-A062-00EF98863DE5}" srcOrd="11" destOrd="0" presId="urn:microsoft.com/office/officeart/2005/8/layout/gear1"/>
    <dgm:cxn modelId="{0B0ECE8A-1042-4150-99C1-488A29EFAEC2}" type="presParOf" srcId="{1D9A892D-CDDF-4D0E-8BB5-7C7FC421EA70}" destId="{0D6738CA-764C-48D5-8E85-6FEEACC99E5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30BDE-815D-42DE-BEAF-F8B77C28DAFE}">
      <dsp:nvSpPr>
        <dsp:cNvPr id="0" name=""/>
        <dsp:cNvSpPr/>
      </dsp:nvSpPr>
      <dsp:spPr>
        <a:xfrm>
          <a:off x="0" y="566280"/>
          <a:ext cx="7251700" cy="85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456E4-F498-4172-9345-57128FF747BB}">
      <dsp:nvSpPr>
        <dsp:cNvPr id="0" name=""/>
        <dsp:cNvSpPr/>
      </dsp:nvSpPr>
      <dsp:spPr>
        <a:xfrm>
          <a:off x="345234" y="64439"/>
          <a:ext cx="6904687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868" tIns="0" rIns="19186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Background of </a:t>
          </a:r>
          <a:r>
            <a:rPr lang="en-US" sz="3400" kern="1200" dirty="0" err="1" smtClean="0"/>
            <a:t>STEMEdhub</a:t>
          </a:r>
          <a:endParaRPr lang="en-US" sz="3400" kern="1200" dirty="0"/>
        </a:p>
      </dsp:txBody>
      <dsp:txXfrm>
        <a:off x="345234" y="64439"/>
        <a:ext cx="6904687" cy="1003680"/>
      </dsp:txXfrm>
    </dsp:sp>
    <dsp:sp modelId="{AEAEAF6D-AC6A-4F3E-8D58-41708E8C87AC}">
      <dsp:nvSpPr>
        <dsp:cNvPr id="0" name=""/>
        <dsp:cNvSpPr/>
      </dsp:nvSpPr>
      <dsp:spPr>
        <a:xfrm>
          <a:off x="0" y="2108520"/>
          <a:ext cx="7251700" cy="85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377D-F94C-456A-A6C3-B44C7360B05D}">
      <dsp:nvSpPr>
        <dsp:cNvPr id="0" name=""/>
        <dsp:cNvSpPr/>
      </dsp:nvSpPr>
      <dsp:spPr>
        <a:xfrm>
          <a:off x="362585" y="1606680"/>
          <a:ext cx="507619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868" tIns="0" rIns="19186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The basics of Collections</a:t>
          </a:r>
          <a:endParaRPr lang="en-US" sz="3400" kern="1200" dirty="0"/>
        </a:p>
      </dsp:txBody>
      <dsp:txXfrm>
        <a:off x="362585" y="1606680"/>
        <a:ext cx="5076190" cy="1003680"/>
      </dsp:txXfrm>
    </dsp:sp>
    <dsp:sp modelId="{1657AE9F-61BE-46FE-A97E-6C86E7B5FF19}">
      <dsp:nvSpPr>
        <dsp:cNvPr id="0" name=""/>
        <dsp:cNvSpPr/>
      </dsp:nvSpPr>
      <dsp:spPr>
        <a:xfrm>
          <a:off x="0" y="3650760"/>
          <a:ext cx="7251700" cy="85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4D86C-2486-4632-8FF2-1ECD814E4448}">
      <dsp:nvSpPr>
        <dsp:cNvPr id="0" name=""/>
        <dsp:cNvSpPr/>
      </dsp:nvSpPr>
      <dsp:spPr>
        <a:xfrm>
          <a:off x="362585" y="3148920"/>
          <a:ext cx="674940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868" tIns="0" rIns="19186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Collections on </a:t>
          </a:r>
          <a:r>
            <a:rPr lang="en-US" sz="3400" kern="1200" dirty="0" err="1" smtClean="0"/>
            <a:t>STEMEdhub</a:t>
          </a:r>
          <a:endParaRPr lang="en-US" sz="3400" kern="1200" dirty="0"/>
        </a:p>
      </dsp:txBody>
      <dsp:txXfrm>
        <a:off x="362585" y="3148920"/>
        <a:ext cx="6749403" cy="1003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E9CC0-1DCA-4C64-8D56-8522E07D636F}">
      <dsp:nvSpPr>
        <dsp:cNvPr id="0" name=""/>
        <dsp:cNvSpPr/>
      </dsp:nvSpPr>
      <dsp:spPr>
        <a:xfrm>
          <a:off x="1423271" y="1832932"/>
          <a:ext cx="1802130" cy="1802130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600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Resources</a:t>
          </a:r>
          <a:endParaRPr lang="en-US" sz="1700" kern="1200" dirty="0"/>
        </a:p>
      </dsp:txBody>
      <dsp:txXfrm>
        <a:off x="1423271" y="1832932"/>
        <a:ext cx="1802130" cy="1802130"/>
      </dsp:txXfrm>
    </dsp:sp>
    <dsp:sp modelId="{468E1887-5D82-48B8-8C31-D8224A88C26C}">
      <dsp:nvSpPr>
        <dsp:cNvPr id="0" name=""/>
        <dsp:cNvSpPr/>
      </dsp:nvSpPr>
      <dsp:spPr>
        <a:xfrm>
          <a:off x="425957" y="1366011"/>
          <a:ext cx="1310640" cy="131064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690 </a:t>
          </a:r>
          <a:r>
            <a:rPr lang="en-US" sz="1700" kern="1200" dirty="0" smtClean="0"/>
            <a:t>Users</a:t>
          </a:r>
          <a:endParaRPr lang="en-US" sz="1700" kern="1200" dirty="0"/>
        </a:p>
      </dsp:txBody>
      <dsp:txXfrm>
        <a:off x="425957" y="1366011"/>
        <a:ext cx="1310640" cy="1310640"/>
      </dsp:txXfrm>
    </dsp:sp>
    <dsp:sp modelId="{B86CE81E-46BA-47A9-BB6D-FB5F1ACDED3C}">
      <dsp:nvSpPr>
        <dsp:cNvPr id="0" name=""/>
        <dsp:cNvSpPr/>
      </dsp:nvSpPr>
      <dsp:spPr>
        <a:xfrm rot="20700000">
          <a:off x="1160050" y="461804"/>
          <a:ext cx="1284159" cy="1284159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30 Groups</a:t>
          </a:r>
          <a:endParaRPr lang="en-US" sz="1700" kern="1200" dirty="0"/>
        </a:p>
      </dsp:txBody>
      <dsp:txXfrm>
        <a:off x="1441703" y="743457"/>
        <a:ext cx="720852" cy="720852"/>
      </dsp:txXfrm>
    </dsp:sp>
    <dsp:sp modelId="{D0EE4481-52C1-41F2-9E20-9F6127AF5872}">
      <dsp:nvSpPr>
        <dsp:cNvPr id="0" name=""/>
        <dsp:cNvSpPr/>
      </dsp:nvSpPr>
      <dsp:spPr>
        <a:xfrm>
          <a:off x="1326087" y="1525566"/>
          <a:ext cx="2306726" cy="2306726"/>
        </a:xfrm>
        <a:prstGeom prst="circularArrow">
          <a:avLst>
            <a:gd name="adj1" fmla="val 4688"/>
            <a:gd name="adj2" fmla="val 299029"/>
            <a:gd name="adj3" fmla="val 2489472"/>
            <a:gd name="adj4" fmla="val 15920025"/>
            <a:gd name="adj5" fmla="val 5469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51D8C-F660-4C53-A062-00EF98863DE5}">
      <dsp:nvSpPr>
        <dsp:cNvPr id="0" name=""/>
        <dsp:cNvSpPr/>
      </dsp:nvSpPr>
      <dsp:spPr>
        <a:xfrm>
          <a:off x="193846" y="1079955"/>
          <a:ext cx="1675980" cy="16759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6738CA-764C-48D5-8E85-6FEEACC99E56}">
      <dsp:nvSpPr>
        <dsp:cNvPr id="0" name=""/>
        <dsp:cNvSpPr/>
      </dsp:nvSpPr>
      <dsp:spPr>
        <a:xfrm>
          <a:off x="863010" y="184463"/>
          <a:ext cx="1807044" cy="18070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53BE2-427E-4627-AF9D-658027DDC2BE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28D361-E240-436E-A67D-A718C9A445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7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02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7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like, comment</a:t>
            </a:r>
            <a:r>
              <a:rPr lang="en-US" baseline="0" dirty="0" smtClean="0"/>
              <a:t> and collect other posts.  When you view a post it will tell you how many likes, comments and reposts it has. </a:t>
            </a:r>
          </a:p>
          <a:p>
            <a:r>
              <a:rPr lang="en-US" baseline="0" dirty="0" smtClean="0"/>
              <a:t>You can not like your own post.</a:t>
            </a:r>
          </a:p>
          <a:p>
            <a:r>
              <a:rPr lang="en-US" baseline="0" dirty="0" smtClean="0"/>
              <a:t>Simply click on the comment button to view all comments.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304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follow other personal</a:t>
            </a:r>
            <a:r>
              <a:rPr lang="en-US" baseline="0" dirty="0" smtClean="0"/>
              <a:t> or group collections.  When you follow someone, their posts show up in your live feed.  You can follow all of someone’s collections or just the ones you like best.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233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075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Teachers</a:t>
            </a:r>
            <a:r>
              <a:rPr lang="en-US" baseline="0" dirty="0" smtClean="0"/>
              <a:t> are used to one-step procedures for uploading documents and the multiple steps required on the hub take too long.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L</a:t>
            </a:r>
            <a:r>
              <a:rPr lang="en-US" baseline="0" dirty="0" smtClean="0"/>
              <a:t>icensing agreements are wordy and teachers are reluctant to agree to them.</a:t>
            </a:r>
          </a:p>
          <a:p>
            <a:pPr>
              <a:buFontTx/>
              <a:buChar char="-"/>
            </a:pPr>
            <a:r>
              <a:rPr lang="en-US" baseline="0" dirty="0" smtClean="0"/>
              <a:t> The traditional method for organizing resources for download make it difficult to find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5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13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 used collections extensively this summer with our Ripple project.</a:t>
            </a:r>
          </a:p>
          <a:p>
            <a:r>
              <a:rPr lang="en-US" baseline="0" dirty="0" smtClean="0"/>
              <a:t>Ripple is a project we are working on to build a citizen science group on STEMEdhub.org</a:t>
            </a:r>
          </a:p>
          <a:p>
            <a:r>
              <a:rPr lang="en-US" baseline="0" dirty="0" smtClean="0"/>
              <a:t>Worked with undergraduate students who liked the quick and ease of uploading and sharing documents through collections.</a:t>
            </a:r>
          </a:p>
          <a:p>
            <a:r>
              <a:rPr lang="en-US" baseline="0" dirty="0" smtClean="0"/>
              <a:t>Easier and quicker to use than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48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0323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32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84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Tx/>
              <a:buChar char="-"/>
              <a:defRPr/>
            </a:pPr>
            <a:r>
              <a:rPr lang="en-US" baseline="0" dirty="0" smtClean="0"/>
              <a:t> Brings together researchers in STEM disciplines with teachers through Projects and groups. </a:t>
            </a:r>
          </a:p>
          <a:p>
            <a:r>
              <a:rPr lang="en-US" dirty="0" smtClean="0"/>
              <a:t>- Broad focus on STEM</a:t>
            </a:r>
            <a:r>
              <a:rPr lang="en-US" baseline="0" dirty="0" smtClean="0"/>
              <a:t> (Science, Technology, Engineering and Math) education at all levels of education.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3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shared funding model that ensures the continued life of projects past the end of their funding, and enables a quick start without the large expense of starting and establishing a new hub.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Individual participants register and participate for free including the ability to: contribute and track their own publications, join and participate in multiple user groups, and download and rate  resources found on the hub.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One hub administrator/technology steward with many group administrators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53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Collections</a:t>
            </a:r>
            <a:r>
              <a:rPr lang="en-US" baseline="0" dirty="0" smtClean="0"/>
              <a:t> looks similar to </a:t>
            </a:r>
            <a:r>
              <a:rPr lang="en-US" baseline="0" dirty="0" err="1" smtClean="0"/>
              <a:t>Pinterest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71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Collections can be created</a:t>
            </a:r>
            <a:r>
              <a:rPr lang="en-US" baseline="0" dirty="0" smtClean="0"/>
              <a:t> personally in your dashboard or in a group.  </a:t>
            </a:r>
            <a:endParaRPr lang="en-US" baseline="0" dirty="0" smtClean="0"/>
          </a:p>
          <a:p>
            <a:r>
              <a:rPr lang="en-US" baseline="0" dirty="0" smtClean="0"/>
              <a:t>All </a:t>
            </a:r>
            <a:r>
              <a:rPr lang="en-US" baseline="0" dirty="0" smtClean="0"/>
              <a:t>users on the hub automatically have a favorite group by default to collect their favorite pages, resources and collections on the hub.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49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you create a collection</a:t>
            </a:r>
            <a:r>
              <a:rPr lang="en-US" baseline="0" dirty="0" smtClean="0"/>
              <a:t> which is equivalent to a folder or container.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763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</a:t>
            </a:r>
            <a:r>
              <a:rPr lang="en-US" baseline="0" dirty="0" smtClean="0"/>
              <a:t> you have your collection created you can create new posts to add images, videos, links or other documents to your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28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108192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24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172200"/>
            <a:ext cx="1752600" cy="578124"/>
          </a:xfrm>
          <a:prstGeom prst="rect">
            <a:avLst/>
          </a:prstGeom>
        </p:spPr>
      </p:pic>
      <p:pic>
        <p:nvPicPr>
          <p:cNvPr id="8" name="Picture 7" descr="nsf1.tif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172200"/>
            <a:ext cx="609600" cy="613124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7731298" y="117302"/>
            <a:ext cx="1066800" cy="144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279876"/>
            <a:ext cx="1752600" cy="57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279876"/>
            <a:ext cx="1752600" cy="57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8E7C37-FC47-48F3-83AB-842997A60E9B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709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696200" cy="2611902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rgbClr val="92D050"/>
                </a:solidFill>
              </a:rPr>
              <a:t>Collections- </a:t>
            </a:r>
            <a:r>
              <a:rPr lang="en-US" sz="4800" i="1" dirty="0" err="1" smtClean="0">
                <a:solidFill>
                  <a:srgbClr val="92D050"/>
                </a:solidFill>
              </a:rPr>
              <a:t>Pinterest</a:t>
            </a:r>
            <a:r>
              <a:rPr lang="en-US" sz="4800" i="1" dirty="0" smtClean="0">
                <a:solidFill>
                  <a:srgbClr val="92D050"/>
                </a:solidFill>
              </a:rPr>
              <a:t> </a:t>
            </a:r>
            <a:r>
              <a:rPr lang="en-US" sz="4800" dirty="0" smtClean="0">
                <a:solidFill>
                  <a:srgbClr val="92D050"/>
                </a:solidFill>
              </a:rPr>
              <a:t>for Hubs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572314"/>
                </a:solidFill>
              </a:rPr>
              <a:t>The STEMEdhub.org use of Collections</a:t>
            </a:r>
            <a:endParaRPr lang="en-US" dirty="0">
              <a:solidFill>
                <a:srgbClr val="5723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7406640" cy="1600200"/>
          </a:xfrm>
        </p:spPr>
        <p:txBody>
          <a:bodyPr anchor="b">
            <a:normAutofit/>
          </a:bodyPr>
          <a:lstStyle/>
          <a:p>
            <a:r>
              <a:rPr lang="en-US" sz="2000" dirty="0" smtClean="0"/>
              <a:t>Hubbub 2013</a:t>
            </a:r>
          </a:p>
          <a:p>
            <a:r>
              <a:rPr lang="en-US" sz="2000" dirty="0" smtClean="0"/>
              <a:t>Ann Bessenbacher</a:t>
            </a:r>
          </a:p>
          <a:p>
            <a:r>
              <a:rPr lang="en-US" sz="2000" dirty="0" smtClean="0"/>
              <a:t>Discovery Learning Research Center</a:t>
            </a:r>
          </a:p>
          <a:p>
            <a:r>
              <a:rPr lang="en-US" sz="2000" dirty="0" smtClean="0"/>
              <a:t>Purdue University</a:t>
            </a:r>
            <a:endParaRPr lang="en-US" sz="2000" dirty="0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05590" y="4600610"/>
            <a:ext cx="1571429" cy="21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1371600"/>
          </a:xfrm>
        </p:spPr>
        <p:txBody>
          <a:bodyPr>
            <a:normAutofit/>
          </a:bodyPr>
          <a:lstStyle/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 Collection – Folder/Container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US" dirty="0" smtClean="0"/>
              <a:t> Third: collect resources or other collections to add to your collection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5" descr="collectResour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743200"/>
            <a:ext cx="7161407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1722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295400"/>
            <a:ext cx="4038600" cy="396240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Group and personal posts have: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Likes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Comments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Reposts (denotes that this post has been collected)</a:t>
            </a:r>
          </a:p>
        </p:txBody>
      </p:sp>
      <p:pic>
        <p:nvPicPr>
          <p:cNvPr id="5" name="Picture 4" descr="spicyNood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00200"/>
            <a:ext cx="28765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295400"/>
            <a:ext cx="749808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Follow – all or current collection</a:t>
            </a:r>
          </a:p>
        </p:txBody>
      </p:sp>
      <p:pic>
        <p:nvPicPr>
          <p:cNvPr id="5" name="Picture 4" descr="follo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880" y="2002604"/>
            <a:ext cx="7874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pic>
        <p:nvPicPr>
          <p:cNvPr id="6" name="Content Placeholder 5" descr="follow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981200"/>
            <a:ext cx="7924800" cy="25146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447800" y="1295400"/>
            <a:ext cx="749808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be followed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Collections on </a:t>
            </a:r>
            <a:r>
              <a:rPr lang="en-US" sz="3600" dirty="0" err="1" smtClean="0"/>
              <a:t>STEMEdhub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6858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Used to make it easy for participants to share information</a:t>
            </a:r>
            <a:r>
              <a:rPr lang="en-US" dirty="0" smtClean="0"/>
              <a:t>.</a:t>
            </a:r>
            <a:endParaRPr lang="en-US" dirty="0" smtClean="0"/>
          </a:p>
          <a:p>
            <a:pPr marL="658368" lvl="2" indent="0">
              <a:buNone/>
            </a:pPr>
            <a:endParaRPr lang="en-US" dirty="0"/>
          </a:p>
        </p:txBody>
      </p:sp>
      <p:pic>
        <p:nvPicPr>
          <p:cNvPr id="4" name="Picture 3" descr="RGSCol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7937143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108192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Collections on </a:t>
            </a:r>
            <a:r>
              <a:rPr lang="en-US" sz="3600" dirty="0" err="1" smtClean="0"/>
              <a:t>STEMEdhub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Informal Project Management-</a:t>
            </a:r>
          </a:p>
          <a:p>
            <a:pPr>
              <a:buClr>
                <a:srgbClr val="92D050"/>
              </a:buClr>
            </a:pPr>
            <a:r>
              <a:rPr lang="en-US" sz="2800" dirty="0" smtClean="0"/>
              <a:t>Used to share and comment on links and documents   </a:t>
            </a:r>
          </a:p>
          <a:p>
            <a:pPr>
              <a:buClr>
                <a:srgbClr val="92D050"/>
              </a:buClr>
            </a:pPr>
            <a:r>
              <a:rPr lang="en-US" sz="2800" dirty="0" smtClean="0"/>
              <a:t>Easy viewing of graphics without downloading</a:t>
            </a:r>
          </a:p>
          <a:p>
            <a:pPr>
              <a:buClr>
                <a:srgbClr val="92D050"/>
              </a:buClr>
            </a:pPr>
            <a:r>
              <a:rPr lang="en-US" sz="2800" dirty="0" smtClean="0"/>
              <a:t>Description available with a quick glance</a:t>
            </a:r>
          </a:p>
          <a:p>
            <a:pPr>
              <a:buClr>
                <a:srgbClr val="92D050"/>
              </a:buClr>
            </a:pPr>
            <a:r>
              <a:rPr lang="en-US" sz="2800" dirty="0" smtClean="0"/>
              <a:t>Easy to use for younger audiences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Collections on </a:t>
            </a:r>
            <a:r>
              <a:rPr lang="en-US" sz="3600" dirty="0" err="1" smtClean="0"/>
              <a:t>STEMEdhub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8512" y="1219200"/>
            <a:ext cx="2609088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Used to share and comment on links and </a:t>
            </a:r>
            <a:r>
              <a:rPr lang="en-US" sz="2400" dirty="0" smtClean="0"/>
              <a:t>documents   </a:t>
            </a:r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4" name="Picture 3" descr="Com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295400"/>
            <a:ext cx="3962400" cy="5003560"/>
          </a:xfrm>
          <a:prstGeom prst="rect">
            <a:avLst/>
          </a:prstGeom>
        </p:spPr>
      </p:pic>
      <p:pic>
        <p:nvPicPr>
          <p:cNvPr id="6" name="Picture 5" descr="sciStarterp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971800"/>
            <a:ext cx="296227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60960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en-US" sz="2800" dirty="0" smtClean="0"/>
              <a:t>Easy viewing of graphics without downloading</a:t>
            </a:r>
          </a:p>
        </p:txBody>
      </p:sp>
      <p:pic>
        <p:nvPicPr>
          <p:cNvPr id="6" name="Picture 5" descr="imageVie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3026140" cy="4343400"/>
          </a:xfrm>
          <a:prstGeom prst="rect">
            <a:avLst/>
          </a:prstGeom>
        </p:spPr>
      </p:pic>
      <p:pic>
        <p:nvPicPr>
          <p:cNvPr id="9" name="Picture 8" descr="imageView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133600"/>
            <a:ext cx="3924300" cy="29515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47800" y="304800"/>
            <a:ext cx="61081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Collections 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STEMEdhub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Shawn </a:t>
            </a:r>
            <a:r>
              <a:rPr lang="en-US" dirty="0" smtClean="0"/>
              <a:t>Rice - </a:t>
            </a:r>
            <a:r>
              <a:rPr lang="en-US" dirty="0" err="1" smtClean="0"/>
              <a:t>Hubzero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Erich Huebner – Hubzero</a:t>
            </a:r>
          </a:p>
          <a:p>
            <a:pPr>
              <a:buNone/>
            </a:pPr>
            <a:r>
              <a:rPr lang="en-US" dirty="0" smtClean="0"/>
              <a:t>Mike McLennan </a:t>
            </a:r>
            <a:r>
              <a:rPr lang="en-US" dirty="0" smtClean="0"/>
              <a:t>– </a:t>
            </a:r>
            <a:r>
              <a:rPr lang="en-US" dirty="0" err="1" smtClean="0"/>
              <a:t>Hubzero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2517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 of </a:t>
            </a:r>
            <a:r>
              <a:rPr lang="en-US" sz="3600" dirty="0" err="1" smtClean="0"/>
              <a:t>STEMEdhub</a:t>
            </a:r>
            <a:endParaRPr lang="en-US" sz="3600" dirty="0"/>
          </a:p>
        </p:txBody>
      </p:sp>
      <p:pic>
        <p:nvPicPr>
          <p:cNvPr id="4" name="Picture 3" descr="Home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905000"/>
            <a:ext cx="4724400" cy="3468686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/>
        </p:nvGraphicFramePr>
        <p:xfrm>
          <a:off x="228600" y="1600200"/>
          <a:ext cx="3276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Background of STEMEdhub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373380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dirty="0" smtClean="0"/>
              <a:t>Created April 2011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Shared project/group funding model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Participants register and participate for free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dirty="0" smtClean="0"/>
              <a:t>One hub administrator/technology steward with many group administrators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 of STEMEdhub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dirty="0" smtClean="0"/>
              <a:t>Users: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K-12 Teachers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Undergraduate Professors/Researchers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Education Researchers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dirty="0" smtClean="0"/>
              <a:t>Problem: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Share information easily and quickly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Informally publish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The Basics of Collections</a:t>
            </a:r>
            <a:endParaRPr lang="en-US" sz="3600" dirty="0"/>
          </a:p>
        </p:txBody>
      </p:sp>
      <p:pic>
        <p:nvPicPr>
          <p:cNvPr id="10" name="Content Placeholder 9" descr="pinteres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4022725" cy="2831596"/>
          </a:xfrm>
        </p:spPr>
      </p:pic>
      <p:pic>
        <p:nvPicPr>
          <p:cNvPr id="14" name="Picture 13" descr="pinte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85800"/>
            <a:ext cx="116205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Collections</a:t>
            </a:r>
            <a:endParaRPr lang="en-US" sz="2400" b="1" dirty="0"/>
          </a:p>
        </p:txBody>
      </p:sp>
      <p:pic>
        <p:nvPicPr>
          <p:cNvPr id="18" name="Content Placeholder 17" descr="Personal Collection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800600" y="1371600"/>
            <a:ext cx="3962400" cy="30712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108192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295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Collections exist on two levels: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Personal 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default favorites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public or private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Groups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defaults to security level of group collection tab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configurable between manager and member control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avor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35147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1219200"/>
          </a:xfrm>
        </p:spPr>
        <p:txBody>
          <a:bodyPr/>
          <a:lstStyle/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Collection – Folder/Container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US" dirty="0" smtClean="0"/>
              <a:t> First:  create the collection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newCol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743200"/>
            <a:ext cx="761892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Basics of Collections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498080" cy="1371600"/>
          </a:xfrm>
        </p:spPr>
        <p:txBody>
          <a:bodyPr>
            <a:normAutofit/>
          </a:bodyPr>
          <a:lstStyle/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 Collection – Folder/Container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US" dirty="0" smtClean="0"/>
              <a:t> Second:  create a post of images, videos, links or other documents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5" descr="create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743200"/>
            <a:ext cx="664370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2589</TotalTime>
  <Words>703</Words>
  <Application>Microsoft Office PowerPoint</Application>
  <PresentationFormat>On-screen Show (4:3)</PresentationFormat>
  <Paragraphs>125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Collections- Pinterest for Hubs The STEMEdhub.org use of Collections</vt:lpstr>
      <vt:lpstr>Overview</vt:lpstr>
      <vt:lpstr>Background of STEMEdhub</vt:lpstr>
      <vt:lpstr>Background of STEMEdhub </vt:lpstr>
      <vt:lpstr>Background of STEMEdhub</vt:lpstr>
      <vt:lpstr>The Basics of Collections</vt:lpstr>
      <vt:lpstr>The Basics of Collections</vt:lpstr>
      <vt:lpstr>The Basics of Collections</vt:lpstr>
      <vt:lpstr>The Basics of Collections</vt:lpstr>
      <vt:lpstr>The Basics of Collections</vt:lpstr>
      <vt:lpstr>The Basics of Collections</vt:lpstr>
      <vt:lpstr>The Basics of Collections</vt:lpstr>
      <vt:lpstr>The Basics of Collections</vt:lpstr>
      <vt:lpstr>Collections on STEMEdhub</vt:lpstr>
      <vt:lpstr>Collections on STEMEdhub</vt:lpstr>
      <vt:lpstr>Collections on STEMEdhub</vt:lpstr>
      <vt:lpstr>Slide 17</vt:lpstr>
      <vt:lpstr>Thank you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hobaugh</dc:creator>
  <cp:lastModifiedBy>hobaugh</cp:lastModifiedBy>
  <cp:revision>147</cp:revision>
  <dcterms:created xsi:type="dcterms:W3CDTF">2012-03-29T16:24:31Z</dcterms:created>
  <dcterms:modified xsi:type="dcterms:W3CDTF">2013-09-04T17:19:44Z</dcterms:modified>
</cp:coreProperties>
</file>