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1"/>
  </p:notesMasterIdLst>
  <p:sldIdLst>
    <p:sldId id="256" r:id="rId2"/>
    <p:sldId id="260" r:id="rId3"/>
    <p:sldId id="259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1300" autoAdjust="0"/>
  </p:normalViewPr>
  <p:slideViewPr>
    <p:cSldViewPr snapToGrid="0" snapToObjects="1">
      <p:cViewPr varScale="1">
        <p:scale>
          <a:sx n="68" d="100"/>
          <a:sy n="68" d="100"/>
        </p:scale>
        <p:origin x="-255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C802EE-D9BD-BA4F-9A05-14FB34B8E452}" type="datetimeFigureOut">
              <a:rPr lang="en-US" smtClean="0"/>
              <a:t>9/5/13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02A40C3-2656-9A43-8D8C-CD3CEB4049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332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Didn’t know much about </a:t>
            </a:r>
            <a:r>
              <a:rPr lang="en-US" dirty="0" err="1" smtClean="0"/>
              <a:t>hubzero</a:t>
            </a:r>
            <a:endParaRPr lang="en-US" dirty="0" smtClean="0"/>
          </a:p>
          <a:p>
            <a:r>
              <a:rPr lang="en-US" dirty="0" smtClean="0"/>
              <a:t>Very impressed with its potential</a:t>
            </a:r>
          </a:p>
          <a:p>
            <a:r>
              <a:rPr lang="en-US" dirty="0" smtClean="0"/>
              <a:t>Wanted an open source alternative to </a:t>
            </a:r>
            <a:r>
              <a:rPr lang="en-US" dirty="0" err="1" smtClean="0"/>
              <a:t>Ning</a:t>
            </a:r>
            <a:endParaRPr lang="en-US" dirty="0" smtClean="0"/>
          </a:p>
          <a:p>
            <a:r>
              <a:rPr lang="en-US" dirty="0" smtClean="0"/>
              <a:t>Wanted to experiment</a:t>
            </a:r>
          </a:p>
          <a:p>
            <a:r>
              <a:rPr lang="en-US" dirty="0" smtClean="0"/>
              <a:t>Wanted to build creativity tools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0C3-2656-9A43-8D8C-CD3CEB4049E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72248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Other providers exist!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0C3-2656-9A43-8D8C-CD3CEB4049E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83974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really</a:t>
            </a:r>
            <a:r>
              <a:rPr lang="en-US" baseline="0" dirty="0" smtClean="0"/>
              <a:t> wanted a service where we </a:t>
            </a:r>
            <a:r>
              <a:rPr lang="en-US" baseline="0" dirty="0" err="1" smtClean="0"/>
              <a:t>didn</a:t>
            </a:r>
            <a:r>
              <a:rPr lang="fr-FR" baseline="0" dirty="0" smtClean="0"/>
              <a:t>’</a:t>
            </a:r>
            <a:r>
              <a:rPr lang="en-US" baseline="0" dirty="0" smtClean="0"/>
              <a:t>t have to do anything below the app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0C3-2656-9A43-8D8C-CD3CEB4049E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916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0C3-2656-9A43-8D8C-CD3CEB4049E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07553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Containers within VMs</a:t>
            </a:r>
          </a:p>
          <a:p>
            <a:r>
              <a:rPr lang="en-US" dirty="0" smtClean="0"/>
              <a:t>Multiple</a:t>
            </a:r>
            <a:r>
              <a:rPr lang="en-US" baseline="0" dirty="0" smtClean="0"/>
              <a:t> hubs on one instance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02A40C3-2656-9A43-8D8C-CD3CEB4049E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9703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F9A0-0DBE-C149-8E0D-B2758CFC75F7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DFB5-2D38-904D-9813-BB0051FA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441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F9A0-0DBE-C149-8E0D-B2758CFC75F7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DFB5-2D38-904D-9813-BB0051FA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3278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F9A0-0DBE-C149-8E0D-B2758CFC75F7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DFB5-2D38-904D-9813-BB0051FA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60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F9A0-0DBE-C149-8E0D-B2758CFC75F7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DFB5-2D38-904D-9813-BB0051FA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06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F9A0-0DBE-C149-8E0D-B2758CFC75F7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DFB5-2D38-904D-9813-BB0051FA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14468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F9A0-0DBE-C149-8E0D-B2758CFC75F7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DFB5-2D38-904D-9813-BB0051FA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347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F9A0-0DBE-C149-8E0D-B2758CFC75F7}" type="datetimeFigureOut">
              <a:rPr lang="en-US" smtClean="0"/>
              <a:t>9/5/13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DFB5-2D38-904D-9813-BB0051FA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172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F9A0-0DBE-C149-8E0D-B2758CFC75F7}" type="datetimeFigureOut">
              <a:rPr lang="en-US" smtClean="0"/>
              <a:t>9/5/13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DFB5-2D38-904D-9813-BB0051FA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3350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F9A0-0DBE-C149-8E0D-B2758CFC75F7}" type="datetimeFigureOut">
              <a:rPr lang="en-US" smtClean="0"/>
              <a:t>9/5/13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DFB5-2D38-904D-9813-BB0051FA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55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F9A0-0DBE-C149-8E0D-B2758CFC75F7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DFB5-2D38-904D-9813-BB0051FA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924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F3F9A0-0DBE-C149-8E0D-B2758CFC75F7}" type="datetimeFigureOut">
              <a:rPr lang="en-US" smtClean="0"/>
              <a:t>9/5/13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E6DFB5-2D38-904D-9813-BB0051FA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9072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F3F9A0-0DBE-C149-8E0D-B2758CFC75F7}" type="datetimeFigureOut">
              <a:rPr lang="en-US" smtClean="0"/>
              <a:t>9/5/13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E6DFB5-2D38-904D-9813-BB0051FAE6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7145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.jp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ckdrop.jpg"/>
          <p:cNvPicPr preferRelativeResize="0"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362824" y="0"/>
            <a:ext cx="135068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>
                <a:solidFill>
                  <a:schemeClr val="bg1"/>
                </a:solidFill>
              </a:rPr>
              <a:t>Hubs in Space</a:t>
            </a:r>
            <a:endParaRPr lang="en-US" sz="7200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888318"/>
            <a:ext cx="6400800" cy="775447"/>
          </a:xfrm>
        </p:spPr>
        <p:txBody>
          <a:bodyPr/>
          <a:lstStyle/>
          <a:p>
            <a:r>
              <a:rPr lang="en-US" dirty="0" err="1">
                <a:solidFill>
                  <a:srgbClr val="FFFFFF"/>
                </a:solidFill>
              </a:rPr>
              <a:t>a</a:t>
            </a:r>
            <a:r>
              <a:rPr lang="en-US" dirty="0" err="1" smtClean="0">
                <a:solidFill>
                  <a:srgbClr val="FFFFFF"/>
                </a:solidFill>
              </a:rPr>
              <a:t>ndy.burnett@knowinnovation.com</a:t>
            </a:r>
            <a:endParaRPr lang="en-U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95952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learn?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It works!</a:t>
            </a:r>
          </a:p>
          <a:p>
            <a:r>
              <a:rPr lang="en-US" dirty="0" smtClean="0"/>
              <a:t>Beware Amazon throttling</a:t>
            </a:r>
          </a:p>
          <a:p>
            <a:r>
              <a:rPr lang="en-US" dirty="0" smtClean="0"/>
              <a:t>Upgrading is very fast</a:t>
            </a:r>
          </a:p>
          <a:p>
            <a:r>
              <a:rPr lang="en-US" dirty="0" smtClean="0"/>
              <a:t>Performance is good</a:t>
            </a:r>
          </a:p>
          <a:p>
            <a:r>
              <a:rPr lang="en-US" dirty="0" smtClean="0"/>
              <a:t>Too many servers, SSL certs, other things!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58366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iribati_2-420x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175657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415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/>
              <a:t>h</a:t>
            </a:r>
            <a:r>
              <a:rPr lang="en-US" sz="6600" dirty="0" err="1" smtClean="0"/>
              <a:t>ub.ki</a:t>
            </a:r>
            <a:endParaRPr lang="en-US" sz="6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7207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Problem solved?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Still multiple servers</a:t>
            </a:r>
          </a:p>
          <a:p>
            <a:r>
              <a:rPr lang="en-US" dirty="0" smtClean="0"/>
              <a:t>Too much to manage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48336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/>
              <a:t>OpenVZ</a:t>
            </a:r>
            <a:endParaRPr lang="en-US" sz="66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0263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c6e_tribbles_du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17661" cy="6405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0425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Email is EVIL!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Sending email through Amazon</a:t>
            </a:r>
          </a:p>
          <a:p>
            <a:r>
              <a:rPr lang="en-US" dirty="0" smtClean="0"/>
              <a:t>Mandrill</a:t>
            </a:r>
          </a:p>
          <a:p>
            <a:r>
              <a:rPr lang="en-US" dirty="0" smtClean="0"/>
              <a:t>Inbound processing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370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Amazon snapshots</a:t>
            </a:r>
          </a:p>
          <a:p>
            <a:r>
              <a:rPr lang="en-US" dirty="0" err="1" smtClean="0"/>
              <a:t>Rsynch</a:t>
            </a:r>
            <a:endParaRPr lang="en-US" dirty="0" smtClean="0"/>
          </a:p>
          <a:p>
            <a:r>
              <a:rPr lang="en-US" dirty="0" err="1" smtClean="0"/>
              <a:t>mysqldump</a:t>
            </a:r>
            <a:endParaRPr lang="en-US" dirty="0" smtClean="0"/>
          </a:p>
          <a:p>
            <a:r>
              <a:rPr lang="en-US" dirty="0" smtClean="0"/>
              <a:t>SUTD</a:t>
            </a:r>
          </a:p>
        </p:txBody>
      </p:sp>
    </p:spTree>
    <p:extLst>
      <p:ext uri="{BB962C8B-B14F-4D97-AF65-F5344CB8AC3E}">
        <p14:creationId xmlns:p14="http://schemas.microsoft.com/office/powerpoint/2010/main" val="2571797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Monitoring</a:t>
            </a:r>
            <a:endParaRPr lang="en-US" dirty="0"/>
          </a:p>
        </p:txBody>
      </p:sp>
      <p:pic>
        <p:nvPicPr>
          <p:cNvPr id="4" name="Content Placeholder 3" descr="logo3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8727" b="-78727"/>
          <a:stretch>
            <a:fillRect/>
          </a:stretch>
        </p:blipFill>
        <p:spPr>
          <a:xfrm>
            <a:off x="3567023" y="2015204"/>
            <a:ext cx="4989048" cy="4525963"/>
          </a:xfrm>
        </p:spPr>
      </p:pic>
      <p:sp>
        <p:nvSpPr>
          <p:cNvPr id="5" name="TextBox 4"/>
          <p:cNvSpPr txBox="1"/>
          <p:nvPr/>
        </p:nvSpPr>
        <p:spPr>
          <a:xfrm>
            <a:off x="634968" y="1994950"/>
            <a:ext cx="2864887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7200" dirty="0" smtClean="0"/>
              <a:t>MONIT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376815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next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Network explorer</a:t>
            </a:r>
          </a:p>
          <a:p>
            <a:r>
              <a:rPr lang="en-US" dirty="0" err="1" smtClean="0"/>
              <a:t>Mendeley</a:t>
            </a:r>
            <a:endParaRPr lang="en-US" dirty="0" smtClean="0"/>
          </a:p>
          <a:p>
            <a:r>
              <a:rPr lang="en-US" dirty="0" smtClean="0"/>
              <a:t>Conference plugin</a:t>
            </a:r>
          </a:p>
          <a:p>
            <a:r>
              <a:rPr lang="en-US" dirty="0" smtClean="0"/>
              <a:t>Virtual worlds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369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7200" dirty="0" smtClean="0"/>
              <a:t>Don’t Panic</a:t>
            </a:r>
            <a:endParaRPr lang="en-US" sz="720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242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Background</a:t>
            </a:r>
          </a:p>
          <a:p>
            <a:r>
              <a:rPr lang="en-US" dirty="0" smtClean="0"/>
              <a:t>First hubs</a:t>
            </a:r>
          </a:p>
          <a:p>
            <a:r>
              <a:rPr lang="en-US" dirty="0" smtClean="0"/>
              <a:t>Moving to the cloud</a:t>
            </a:r>
          </a:p>
          <a:p>
            <a:r>
              <a:rPr lang="en-US" dirty="0" smtClean="0"/>
              <a:t>What next?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60992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Since we last met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Develop Responsible </a:t>
            </a:r>
            <a:r>
              <a:rPr lang="en-US" dirty="0" err="1" smtClean="0"/>
              <a:t>SynBio</a:t>
            </a:r>
            <a:r>
              <a:rPr lang="en-US" dirty="0" smtClean="0"/>
              <a:t> Researchers</a:t>
            </a:r>
          </a:p>
          <a:p>
            <a:r>
              <a:rPr lang="en-US" dirty="0" smtClean="0"/>
              <a:t>New approaches to Digital Personhood</a:t>
            </a:r>
          </a:p>
          <a:p>
            <a:r>
              <a:rPr lang="en-US" dirty="0" smtClean="0"/>
              <a:t>Improving Nitrogen Fixation</a:t>
            </a:r>
          </a:p>
          <a:p>
            <a:r>
              <a:rPr lang="en-US" dirty="0" smtClean="0"/>
              <a:t>Phenotypic Databases</a:t>
            </a:r>
          </a:p>
          <a:p>
            <a:r>
              <a:rPr lang="en-US" dirty="0" smtClean="0"/>
              <a:t>Genomes to </a:t>
            </a:r>
            <a:r>
              <a:rPr lang="en-US" dirty="0" err="1" smtClean="0"/>
              <a:t>Germplasm</a:t>
            </a:r>
            <a:endParaRPr lang="en-US" dirty="0" smtClean="0"/>
          </a:p>
          <a:p>
            <a:r>
              <a:rPr lang="en-US" dirty="0" smtClean="0"/>
              <a:t>Rural Agriculture Technology Transfer</a:t>
            </a:r>
          </a:p>
          <a:p>
            <a:r>
              <a:rPr lang="en-US" dirty="0" smtClean="0"/>
              <a:t>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6710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Astrobiologyfuture.org</a:t>
            </a:r>
            <a:endParaRPr lang="en-US" dirty="0"/>
          </a:p>
        </p:txBody>
      </p:sp>
      <p:pic>
        <p:nvPicPr>
          <p:cNvPr id="4" name="Content Placeholder 3" descr="Screen Shot 2013-09-05 at 8.34.09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34" r="7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5837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Blended events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Build an inclusive community</a:t>
            </a:r>
          </a:p>
          <a:p>
            <a:r>
              <a:rPr lang="en-US" dirty="0" smtClean="0"/>
              <a:t>Start discussions early</a:t>
            </a:r>
          </a:p>
          <a:p>
            <a:r>
              <a:rPr lang="en-US" dirty="0" smtClean="0"/>
              <a:t>Identify ‘sparky’ people</a:t>
            </a:r>
          </a:p>
          <a:p>
            <a:r>
              <a:rPr lang="en-US" dirty="0" smtClean="0"/>
              <a:t>Act as a home for activities.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14324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we needed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Limited features</a:t>
            </a:r>
          </a:p>
          <a:p>
            <a:r>
              <a:rPr lang="en-US" dirty="0" smtClean="0"/>
              <a:t>No tools</a:t>
            </a:r>
          </a:p>
          <a:p>
            <a:r>
              <a:rPr lang="en-US" dirty="0" smtClean="0"/>
              <a:t>Quick, cheap, reliable hosting.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760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Amazon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14363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did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Debian</a:t>
            </a:r>
            <a:r>
              <a:rPr lang="en-US" dirty="0" smtClean="0"/>
              <a:t> AMI </a:t>
            </a:r>
          </a:p>
          <a:p>
            <a:r>
              <a:rPr lang="en-US" dirty="0" smtClean="0"/>
              <a:t>Micro instance</a:t>
            </a:r>
          </a:p>
          <a:p>
            <a:r>
              <a:rPr lang="en-US" dirty="0" smtClean="0"/>
              <a:t>Standard HZ install</a:t>
            </a:r>
          </a:p>
          <a:p>
            <a:r>
              <a:rPr lang="en-US" dirty="0" smtClean="0"/>
              <a:t>Pondered &amp; hacked.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12547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814</TotalTime>
  <Words>225</Words>
  <Application>Microsoft Macintosh PowerPoint</Application>
  <PresentationFormat>On-screen Show (4:3)</PresentationFormat>
  <Paragraphs>73</Paragraphs>
  <Slides>19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Hubs in Space</vt:lpstr>
      <vt:lpstr>Don’t Panic</vt:lpstr>
      <vt:lpstr>Route map</vt:lpstr>
      <vt:lpstr>Since we last met</vt:lpstr>
      <vt:lpstr>Astrobiologyfuture.org</vt:lpstr>
      <vt:lpstr>Blended events</vt:lpstr>
      <vt:lpstr>So we needed</vt:lpstr>
      <vt:lpstr>Amazon</vt:lpstr>
      <vt:lpstr>What did we do?</vt:lpstr>
      <vt:lpstr>What did we learn?</vt:lpstr>
      <vt:lpstr>PowerPoint Presentation</vt:lpstr>
      <vt:lpstr>hub.ki</vt:lpstr>
      <vt:lpstr>Problem solved?</vt:lpstr>
      <vt:lpstr>OpenVZ</vt:lpstr>
      <vt:lpstr>PowerPoint Presentation</vt:lpstr>
      <vt:lpstr>Email is EVIL!</vt:lpstr>
      <vt:lpstr>Backups</vt:lpstr>
      <vt:lpstr>Monitoring</vt:lpstr>
      <vt:lpstr>What next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Hubs in Space</dc:title>
  <dc:creator>Andy Burnett</dc:creator>
  <cp:lastModifiedBy>Andy Burnett</cp:lastModifiedBy>
  <cp:revision>11</cp:revision>
  <dcterms:created xsi:type="dcterms:W3CDTF">2013-09-05T22:46:57Z</dcterms:created>
  <dcterms:modified xsi:type="dcterms:W3CDTF">2013-09-06T12:21:21Z</dcterms:modified>
</cp:coreProperties>
</file>