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78" r:id="rId3"/>
    <p:sldId id="285" r:id="rId4"/>
    <p:sldId id="283" r:id="rId5"/>
    <p:sldId id="259" r:id="rId6"/>
    <p:sldId id="268" r:id="rId7"/>
    <p:sldId id="273" r:id="rId8"/>
    <p:sldId id="270" r:id="rId9"/>
    <p:sldId id="281" r:id="rId10"/>
    <p:sldId id="274" r:id="rId11"/>
    <p:sldId id="263" r:id="rId12"/>
    <p:sldId id="275" r:id="rId13"/>
    <p:sldId id="272" r:id="rId14"/>
    <p:sldId id="282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4704" autoAdjust="0"/>
    <p:restoredTop sz="94660"/>
  </p:normalViewPr>
  <p:slideViewPr>
    <p:cSldViewPr snapToGrid="0">
      <p:cViewPr varScale="1">
        <p:scale>
          <a:sx n="58" d="100"/>
          <a:sy n="58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6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149" y="2969803"/>
            <a:ext cx="9000227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/>
              <a:t>Databases at the Hub</a:t>
            </a:r>
            <a:r>
              <a:rPr lang="en-US" sz="6700" dirty="0" smtClean="0"/>
              <a:t/>
            </a:r>
            <a:br>
              <a:rPr lang="en-US" sz="6700" dirty="0" smtClean="0"/>
            </a:b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Now you can Create them yourself!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28538" y="6000706"/>
            <a:ext cx="2613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Ann Christine Catlin</a:t>
            </a:r>
          </a:p>
          <a:p>
            <a:pPr algn="r"/>
            <a:r>
              <a:rPr lang="en-US" sz="2000" dirty="0" err="1" smtClean="0"/>
              <a:t>HUBbub</a:t>
            </a:r>
            <a:r>
              <a:rPr lang="en-US" sz="2000" dirty="0" smtClean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4421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2558329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2010</a:t>
            </a:r>
            <a:endParaRPr lang="en-US" dirty="0">
              <a:cs typeface="+mn-cs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82368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2009</a:t>
            </a:r>
            <a:endParaRPr lang="en-US" dirty="0">
              <a:cs typeface="+mn-cs"/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459821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3345" y="1819102"/>
            <a:ext cx="11445240" cy="2041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856917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96" y="2019739"/>
            <a:ext cx="1094781" cy="1380855"/>
          </a:xfrm>
          <a:prstGeom prst="rect">
            <a:avLst/>
          </a:prstGeom>
        </p:spPr>
      </p:pic>
      <p:pic>
        <p:nvPicPr>
          <p:cNvPr id="15" name="Picture 2" descr="https://ccehub.org/site/images/web-forms/samp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0" y="4005379"/>
            <a:ext cx="1830415" cy="137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459821" y="5435683"/>
            <a:ext cx="1723549" cy="1117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 Database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Tracking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Repository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Exploration</a:t>
            </a:r>
            <a:endParaRPr lang="en-US" sz="1400" dirty="0">
              <a:solidFill>
                <a:srgbClr val="FFFF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880911" y="3421343"/>
            <a:ext cx="1406154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cceHUB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data Hub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>
            <a:off x="896786" y="1821143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3341866" y="3438694"/>
            <a:ext cx="1301959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>
            <a:off x="3364091" y="1849606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3079181" y="4005379"/>
            <a:ext cx="2725426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custom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Generalizing the technology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2256" y="4552453"/>
            <a:ext cx="2268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DataView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Web forms toolkit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Spreadsheet databases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581400" y="363549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Databases: Features &amp; Time LINE</a:t>
            </a:r>
            <a:br>
              <a:rPr lang="en-US" dirty="0" smtClean="0"/>
            </a:b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5958223" y="3375149"/>
            <a:ext cx="1415772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41492" y="4178415"/>
            <a:ext cx="15472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 drill-down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Maps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Graphs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Computations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Export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Launching tools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Photo gallery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Access contro</a:t>
            </a:r>
            <a:r>
              <a:rPr lang="en-US" sz="1400" dirty="0" smtClean="0">
                <a:solidFill>
                  <a:srgbClr val="9BD200"/>
                </a:solidFill>
              </a:rPr>
              <a:t>l</a:t>
            </a:r>
          </a:p>
        </p:txBody>
      </p:sp>
      <p:sp>
        <p:nvSpPr>
          <p:cNvPr id="30" name="Text Box 90"/>
          <p:cNvSpPr txBox="1">
            <a:spLocks noChangeArrowheads="1"/>
          </p:cNvSpPr>
          <p:nvPr/>
        </p:nvSpPr>
        <p:spPr bwMode="auto">
          <a:xfrm>
            <a:off x="4986403" y="1985285"/>
            <a:ext cx="680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2011</a:t>
            </a:r>
            <a:endParaRPr lang="en-US" dirty="0">
              <a:cs typeface="+mn-cs"/>
            </a:endParaRPr>
          </a:p>
        </p:txBody>
      </p:sp>
      <p:sp>
        <p:nvSpPr>
          <p:cNvPr id="31" name="Line 37"/>
          <p:cNvSpPr>
            <a:spLocks noChangeShapeType="1"/>
          </p:cNvSpPr>
          <p:nvPr/>
        </p:nvSpPr>
        <p:spPr bwMode="auto">
          <a:xfrm>
            <a:off x="5957497" y="1868134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030" y="2106856"/>
            <a:ext cx="1953104" cy="1283678"/>
          </a:xfrm>
          <a:prstGeom prst="rect">
            <a:avLst/>
          </a:prstGeom>
        </p:spPr>
      </p:pic>
      <p:sp>
        <p:nvSpPr>
          <p:cNvPr id="35" name="Line 19"/>
          <p:cNvSpPr>
            <a:spLocks noChangeShapeType="1"/>
          </p:cNvSpPr>
          <p:nvPr/>
        </p:nvSpPr>
        <p:spPr bwMode="auto">
          <a:xfrm>
            <a:off x="5278161" y="1703161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6" name="Picture 2" descr="http://ccehub.org/site/collections/itmig/itmig-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91" y="5313470"/>
            <a:ext cx="2360143" cy="141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410837" y="2395568"/>
            <a:ext cx="1926548" cy="963842"/>
            <a:chOff x="3386317" y="2261687"/>
            <a:chExt cx="1926548" cy="96384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6317" y="2273397"/>
              <a:ext cx="1891844" cy="95213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034951" y="2261687"/>
              <a:ext cx="1277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</a:rPr>
                <a:t>Survival Time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3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363549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Disaster &amp; Failure Studies</a:t>
            </a:r>
            <a:br>
              <a:rPr lang="en-US" dirty="0" smtClean="0"/>
            </a:b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databases for nist and NEES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65189"/>
            <a:ext cx="10835193" cy="657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94" y="336346"/>
            <a:ext cx="11936041" cy="6380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61" y="128551"/>
            <a:ext cx="10177865" cy="6651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94" y="309143"/>
            <a:ext cx="12192000" cy="5991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636" y="532416"/>
            <a:ext cx="8940308" cy="5545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97" y="1366235"/>
            <a:ext cx="10630945" cy="3877518"/>
          </a:xfrm>
          <a:prstGeom prst="rect">
            <a:avLst/>
          </a:prstGeom>
          <a:ln w="28575">
            <a:solidFill>
              <a:schemeClr val="bg1">
                <a:lumMod val="50000"/>
                <a:lumOff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81095" y="4398380"/>
            <a:ext cx="11017850" cy="555585"/>
          </a:xfrm>
          <a:prstGeom prst="roundRect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8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2558329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2010</a:t>
            </a:r>
            <a:endParaRPr lang="en-US" dirty="0">
              <a:cs typeface="+mn-cs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82368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2009</a:t>
            </a:r>
            <a:endParaRPr lang="en-US" dirty="0">
              <a:cs typeface="+mn-cs"/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459821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3345" y="1819102"/>
            <a:ext cx="11445240" cy="2041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856917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96" y="2019739"/>
            <a:ext cx="1094781" cy="1380855"/>
          </a:xfrm>
          <a:prstGeom prst="rect">
            <a:avLst/>
          </a:prstGeom>
        </p:spPr>
      </p:pic>
      <p:pic>
        <p:nvPicPr>
          <p:cNvPr id="15" name="Picture 2" descr="https://ccehub.org/site/images/web-forms/samp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0" y="4005379"/>
            <a:ext cx="1830415" cy="137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459821" y="5435683"/>
            <a:ext cx="1723549" cy="1117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 Database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Tracking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Repository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Exploration</a:t>
            </a:r>
            <a:endParaRPr lang="en-US" sz="1400" dirty="0">
              <a:solidFill>
                <a:srgbClr val="FFFF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880911" y="3421343"/>
            <a:ext cx="1406154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cceHUB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data Hub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>
            <a:off x="896786" y="1821143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3341866" y="3438694"/>
            <a:ext cx="1301959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>
            <a:off x="3364091" y="1849606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3079181" y="4005379"/>
            <a:ext cx="2725426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custom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Generalizing the technology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9181" y="4574576"/>
            <a:ext cx="2268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DataView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Web forms toolkit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Spreadsheet databases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581400" y="363549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Databases: Features &amp; Time LINE</a:t>
            </a:r>
            <a:br>
              <a:rPr lang="en-US" dirty="0" smtClean="0"/>
            </a:b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5958223" y="3375149"/>
            <a:ext cx="1415772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9916" y="4271032"/>
            <a:ext cx="15472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 drill-down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Maps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Graphs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Computations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Export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Launching tools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Photo gallery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Access contro</a:t>
            </a:r>
            <a:r>
              <a:rPr lang="en-US" sz="1400" dirty="0" smtClean="0">
                <a:solidFill>
                  <a:srgbClr val="9BD200"/>
                </a:solidFill>
              </a:rPr>
              <a:t>l</a:t>
            </a:r>
          </a:p>
        </p:txBody>
      </p:sp>
      <p:sp>
        <p:nvSpPr>
          <p:cNvPr id="30" name="Text Box 90"/>
          <p:cNvSpPr txBox="1">
            <a:spLocks noChangeArrowheads="1"/>
          </p:cNvSpPr>
          <p:nvPr/>
        </p:nvSpPr>
        <p:spPr bwMode="auto">
          <a:xfrm>
            <a:off x="4986403" y="1985285"/>
            <a:ext cx="680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2011</a:t>
            </a:r>
            <a:endParaRPr lang="en-US" dirty="0">
              <a:cs typeface="+mn-cs"/>
            </a:endParaRPr>
          </a:p>
        </p:txBody>
      </p:sp>
      <p:sp>
        <p:nvSpPr>
          <p:cNvPr id="31" name="Line 37"/>
          <p:cNvSpPr>
            <a:spLocks noChangeShapeType="1"/>
          </p:cNvSpPr>
          <p:nvPr/>
        </p:nvSpPr>
        <p:spPr bwMode="auto">
          <a:xfrm>
            <a:off x="5957497" y="1868134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030" y="2106856"/>
            <a:ext cx="1953104" cy="1283678"/>
          </a:xfrm>
          <a:prstGeom prst="rect">
            <a:avLst/>
          </a:prstGeom>
        </p:spPr>
      </p:pic>
      <p:sp>
        <p:nvSpPr>
          <p:cNvPr id="35" name="Line 19"/>
          <p:cNvSpPr>
            <a:spLocks noChangeShapeType="1"/>
          </p:cNvSpPr>
          <p:nvPr/>
        </p:nvSpPr>
        <p:spPr bwMode="auto">
          <a:xfrm>
            <a:off x="5278161" y="1703161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7957134" y="1958542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2012</a:t>
            </a:r>
            <a:endParaRPr lang="en-US" dirty="0">
              <a:cs typeface="+mn-cs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8666076" y="3389852"/>
            <a:ext cx="1415772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ine 37"/>
          <p:cNvSpPr>
            <a:spLocks noChangeShapeType="1"/>
          </p:cNvSpPr>
          <p:nvPr/>
        </p:nvSpPr>
        <p:spPr bwMode="auto">
          <a:xfrm>
            <a:off x="8649284" y="1815785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076" y="2297115"/>
            <a:ext cx="1479952" cy="1092737"/>
          </a:xfrm>
          <a:prstGeom prst="rect">
            <a:avLst/>
          </a:prstGeom>
        </p:spPr>
      </p:pic>
      <p:sp>
        <p:nvSpPr>
          <p:cNvPr id="33" name="Line 19"/>
          <p:cNvSpPr>
            <a:spLocks noChangeShapeType="1"/>
          </p:cNvSpPr>
          <p:nvPr/>
        </p:nvSpPr>
        <p:spPr bwMode="auto">
          <a:xfrm>
            <a:off x="8269555" y="1697206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409899" y="2385771"/>
            <a:ext cx="2104514" cy="1034130"/>
            <a:chOff x="3386317" y="2253548"/>
            <a:chExt cx="2180321" cy="108613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6317" y="2253548"/>
              <a:ext cx="2158096" cy="108613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130026" y="2263596"/>
              <a:ext cx="1436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</a:rPr>
                <a:t>Survival Time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8" name="Picture 2" descr="http://ccehub.org/site/collections/itmig/itmig-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91" y="5313470"/>
            <a:ext cx="2360143" cy="141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7984" y="363549"/>
            <a:ext cx="10034016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Pharmaceutical database</a:t>
            </a:r>
            <a:br>
              <a:rPr lang="en-US" dirty="0" smtClean="0"/>
            </a:b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excipients measurements, variability,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QbD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363549"/>
            <a:ext cx="11695223" cy="6143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0" y="216937"/>
            <a:ext cx="11854415" cy="6437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30" y="1528420"/>
            <a:ext cx="11895801" cy="4883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9" y="190165"/>
            <a:ext cx="12054022" cy="6221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04" y="216937"/>
            <a:ext cx="12024912" cy="643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61" y="190165"/>
            <a:ext cx="12002262" cy="6048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709" y="1010063"/>
            <a:ext cx="7849026" cy="463530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66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2558329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2010</a:t>
            </a:r>
            <a:endParaRPr lang="en-US" dirty="0">
              <a:cs typeface="+mn-cs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82368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2009</a:t>
            </a:r>
            <a:endParaRPr lang="en-US" dirty="0">
              <a:cs typeface="+mn-cs"/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459821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3345" y="1819102"/>
            <a:ext cx="11445240" cy="2041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856917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96" y="2019739"/>
            <a:ext cx="1094781" cy="1380855"/>
          </a:xfrm>
          <a:prstGeom prst="rect">
            <a:avLst/>
          </a:prstGeom>
        </p:spPr>
      </p:pic>
      <p:pic>
        <p:nvPicPr>
          <p:cNvPr id="15" name="Picture 2" descr="https://ccehub.org/site/images/web-forms/samp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0" y="4005379"/>
            <a:ext cx="1830415" cy="137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459821" y="5435683"/>
            <a:ext cx="1723549" cy="1117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 Database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Tracking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Repository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Exploration</a:t>
            </a:r>
            <a:endParaRPr lang="en-US" sz="1400" dirty="0">
              <a:solidFill>
                <a:srgbClr val="FFFF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880911" y="3421343"/>
            <a:ext cx="1406154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cceHUB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data Hub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>
            <a:off x="896786" y="1821143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3341866" y="3438694"/>
            <a:ext cx="1301959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>
            <a:off x="3364091" y="1849606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3079181" y="4005379"/>
            <a:ext cx="2725426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custom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Generalizing the technology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9181" y="4535618"/>
            <a:ext cx="2268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DataView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Web forms toolkit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Spreadsheet databases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581400" y="363549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Databases: Features &amp; Time LINE</a:t>
            </a:r>
            <a:br>
              <a:rPr lang="en-US" dirty="0" smtClean="0"/>
            </a:b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5958223" y="3375149"/>
            <a:ext cx="1415772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9916" y="4271032"/>
            <a:ext cx="15472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 drill-down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Maps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Graphs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Computations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Export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Launching tools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Photo gallery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Access contro</a:t>
            </a:r>
            <a:r>
              <a:rPr lang="en-US" sz="1400" dirty="0" smtClean="0">
                <a:solidFill>
                  <a:srgbClr val="9BD200"/>
                </a:solidFill>
              </a:rPr>
              <a:t>l</a:t>
            </a:r>
          </a:p>
        </p:txBody>
      </p:sp>
      <p:sp>
        <p:nvSpPr>
          <p:cNvPr id="30" name="Text Box 90"/>
          <p:cNvSpPr txBox="1">
            <a:spLocks noChangeArrowheads="1"/>
          </p:cNvSpPr>
          <p:nvPr/>
        </p:nvSpPr>
        <p:spPr bwMode="auto">
          <a:xfrm>
            <a:off x="4986403" y="1985285"/>
            <a:ext cx="680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2011</a:t>
            </a:r>
            <a:endParaRPr lang="en-US" dirty="0">
              <a:cs typeface="+mn-cs"/>
            </a:endParaRPr>
          </a:p>
        </p:txBody>
      </p:sp>
      <p:sp>
        <p:nvSpPr>
          <p:cNvPr id="31" name="Line 37"/>
          <p:cNvSpPr>
            <a:spLocks noChangeShapeType="1"/>
          </p:cNvSpPr>
          <p:nvPr/>
        </p:nvSpPr>
        <p:spPr bwMode="auto">
          <a:xfrm>
            <a:off x="5957497" y="1868134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030" y="2106856"/>
            <a:ext cx="1953104" cy="1283678"/>
          </a:xfrm>
          <a:prstGeom prst="rect">
            <a:avLst/>
          </a:prstGeom>
        </p:spPr>
      </p:pic>
      <p:sp>
        <p:nvSpPr>
          <p:cNvPr id="35" name="Line 19"/>
          <p:cNvSpPr>
            <a:spLocks noChangeShapeType="1"/>
          </p:cNvSpPr>
          <p:nvPr/>
        </p:nvSpPr>
        <p:spPr bwMode="auto">
          <a:xfrm>
            <a:off x="5278161" y="1703161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7957134" y="1958542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2012</a:t>
            </a:r>
            <a:endParaRPr lang="en-US" dirty="0">
              <a:cs typeface="+mn-cs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8666076" y="3389852"/>
            <a:ext cx="1415772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ine 37"/>
          <p:cNvSpPr>
            <a:spLocks noChangeShapeType="1"/>
          </p:cNvSpPr>
          <p:nvPr/>
        </p:nvSpPr>
        <p:spPr bwMode="auto">
          <a:xfrm>
            <a:off x="8649284" y="1815785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076" y="2297115"/>
            <a:ext cx="1479952" cy="1092737"/>
          </a:xfrm>
          <a:prstGeom prst="rect">
            <a:avLst/>
          </a:prstGeom>
        </p:spPr>
      </p:pic>
      <p:sp>
        <p:nvSpPr>
          <p:cNvPr id="33" name="Line 19"/>
          <p:cNvSpPr>
            <a:spLocks noChangeShapeType="1"/>
          </p:cNvSpPr>
          <p:nvPr/>
        </p:nvSpPr>
        <p:spPr bwMode="auto">
          <a:xfrm>
            <a:off x="8269555" y="1697206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0207431" y="1961780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2013</a:t>
            </a:r>
            <a:endParaRPr lang="en-US" dirty="0">
              <a:cs typeface="+mn-cs"/>
            </a:endParaRPr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>
            <a:off x="10505187" y="1697206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11230518" y="1849606"/>
            <a:ext cx="30431" cy="285436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82628" y="4711604"/>
            <a:ext cx="1837112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DataStore Lite DataStore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can create their own Hub databases</a:t>
            </a:r>
            <a:endParaRPr lang="en-US" sz="1400" dirty="0">
              <a:solidFill>
                <a:srgbClr val="B2B2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388861" y="2373410"/>
            <a:ext cx="2104514" cy="1034130"/>
            <a:chOff x="3386317" y="2253548"/>
            <a:chExt cx="2180321" cy="108613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6317" y="2253548"/>
              <a:ext cx="2158096" cy="108613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130026" y="2263596"/>
              <a:ext cx="1436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</a:rPr>
                <a:t>Survival Time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3" name="Picture 2" descr="http://ccehub.org/site/collections/itmig/itmig-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91" y="5313470"/>
            <a:ext cx="2360143" cy="141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581400" y="363549"/>
            <a:ext cx="8610600" cy="1293028"/>
          </a:xfrm>
        </p:spPr>
        <p:txBody>
          <a:bodyPr/>
          <a:lstStyle/>
          <a:p>
            <a:r>
              <a:rPr lang="en-US" dirty="0" err="1" smtClean="0"/>
              <a:t>datastore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creating your own database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2" y="112135"/>
            <a:ext cx="11598191" cy="6560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03" y="1412637"/>
            <a:ext cx="10531816" cy="4831969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9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5096" y="1694115"/>
            <a:ext cx="5854733" cy="40208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Sudheera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Fernando</a:t>
            </a:r>
          </a:p>
          <a:p>
            <a:pPr marL="0" indent="0" algn="ctr">
              <a:buNone/>
            </a:pP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Sumudinie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Fernando</a:t>
            </a:r>
          </a:p>
          <a:p>
            <a:pPr marL="0" indent="0" algn="ctr">
              <a:buNone/>
            </a:pP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Ruchith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Fernando</a:t>
            </a:r>
          </a:p>
          <a:p>
            <a:pPr marL="0" indent="0" algn="ctr">
              <a:buNone/>
            </a:pP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Ruwan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Gamage</a:t>
            </a:r>
            <a:endParaRPr lang="en-US" sz="32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Nabeel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Yoosef</a:t>
            </a:r>
            <a:endParaRPr lang="en-US" sz="32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1262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6153" y="1868286"/>
            <a:ext cx="9669087" cy="40241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What </a:t>
            </a:r>
            <a:r>
              <a:rPr lang="en-US" sz="3200" dirty="0"/>
              <a:t>is a Hub </a:t>
            </a:r>
            <a:r>
              <a:rPr lang="en-US" sz="3200" dirty="0" smtClean="0"/>
              <a:t>database?</a:t>
            </a:r>
          </a:p>
          <a:p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How </a:t>
            </a:r>
            <a:r>
              <a:rPr lang="en-US" sz="3200" dirty="0"/>
              <a:t>are </a:t>
            </a:r>
            <a:r>
              <a:rPr lang="en-US" sz="3200" dirty="0" smtClean="0"/>
              <a:t>Hub </a:t>
            </a:r>
            <a:r>
              <a:rPr lang="en-US" sz="3200" dirty="0"/>
              <a:t>database </a:t>
            </a:r>
            <a:r>
              <a:rPr lang="en-US" sz="3200" dirty="0" smtClean="0"/>
              <a:t>created?</a:t>
            </a:r>
          </a:p>
          <a:p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Some </a:t>
            </a:r>
            <a:r>
              <a:rPr lang="en-US" sz="3200" dirty="0"/>
              <a:t>customized </a:t>
            </a:r>
            <a:r>
              <a:rPr lang="en-US" sz="3200" dirty="0" smtClean="0"/>
              <a:t>databases</a:t>
            </a:r>
          </a:p>
          <a:p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Creating </a:t>
            </a:r>
            <a:r>
              <a:rPr lang="en-US" sz="3200" dirty="0"/>
              <a:t>your own Hub databases</a:t>
            </a:r>
          </a:p>
        </p:txBody>
      </p:sp>
    </p:spTree>
    <p:extLst>
      <p:ext uri="{BB962C8B-B14F-4D97-AF65-F5344CB8AC3E}">
        <p14:creationId xmlns:p14="http://schemas.microsoft.com/office/powerpoint/2010/main" val="176343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63549"/>
            <a:ext cx="8610600" cy="1293028"/>
          </a:xfrm>
        </p:spPr>
        <p:txBody>
          <a:bodyPr/>
          <a:lstStyle/>
          <a:p>
            <a:r>
              <a:rPr lang="en-US" dirty="0" smtClean="0"/>
              <a:t>What is a HUB database?</a:t>
            </a:r>
            <a:br>
              <a:rPr lang="en-US" dirty="0" smtClean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7" y="172718"/>
            <a:ext cx="9174054" cy="656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56" y="603508"/>
            <a:ext cx="9684550" cy="57899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726" y="341628"/>
            <a:ext cx="7444380" cy="6224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1" y="855368"/>
            <a:ext cx="12040948" cy="55555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1" y="56727"/>
            <a:ext cx="12040948" cy="2707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46" y="1656577"/>
            <a:ext cx="11989103" cy="2989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11" y="3748287"/>
            <a:ext cx="12040948" cy="3069416"/>
          </a:xfrm>
          <a:prstGeom prst="rect">
            <a:avLst/>
          </a:prstGeom>
        </p:spPr>
      </p:pic>
      <p:pic>
        <p:nvPicPr>
          <p:cNvPr id="1030" name="Picture 6" descr="https://ccehub.org/site/resources/2013/01/00462/sankofa_research_group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8" y="1286189"/>
            <a:ext cx="7196324" cy="539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5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63549"/>
            <a:ext cx="8610600" cy="1293028"/>
          </a:xfrm>
        </p:spPr>
        <p:txBody>
          <a:bodyPr/>
          <a:lstStyle/>
          <a:p>
            <a:r>
              <a:rPr lang="en-US" dirty="0" smtClean="0"/>
              <a:t>What is a HUB database?</a:t>
            </a:r>
            <a:br>
              <a:rPr lang="en-US" dirty="0" smtClean="0"/>
            </a:b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(underneath</a:t>
            </a:r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288" y="1807905"/>
            <a:ext cx="3161407" cy="68732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“databases” component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70664" y="1784471"/>
            <a:ext cx="458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configuration, access control, backup,</a:t>
            </a:r>
          </a:p>
          <a:p>
            <a:r>
              <a:rPr lang="en-US" dirty="0" smtClean="0"/>
              <a:t>repository structure, applications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70664" y="2505997"/>
            <a:ext cx="454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“toolkit” for building &amp; processing data collection forms  </a:t>
            </a:r>
            <a:r>
              <a:rPr lang="en-US" dirty="0" smtClean="0">
                <a:solidFill>
                  <a:srgbClr val="FFFF79"/>
                </a:solidFill>
              </a:rPr>
              <a:t>(mywebform.php)</a:t>
            </a:r>
            <a:endParaRPr lang="en-US" dirty="0">
              <a:solidFill>
                <a:srgbClr val="FFFF7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0664" y="3234502"/>
            <a:ext cx="435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presentation and exploration of data  </a:t>
            </a:r>
            <a:r>
              <a:rPr lang="en-US" dirty="0" smtClean="0">
                <a:solidFill>
                  <a:srgbClr val="FFFF79"/>
                </a:solidFill>
              </a:rPr>
              <a:t>(mydatadefinition.php)</a:t>
            </a:r>
            <a:endParaRPr lang="en-US" dirty="0">
              <a:solidFill>
                <a:srgbClr val="FFFF7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4487" y="1956454"/>
            <a:ext cx="27670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building blocks </a:t>
            </a:r>
          </a:p>
          <a:p>
            <a:pPr algn="ctr"/>
            <a:r>
              <a:rPr lang="en-US" dirty="0" smtClean="0"/>
              <a:t>for Hub developers </a:t>
            </a:r>
          </a:p>
          <a:p>
            <a:pPr algn="ctr"/>
            <a:r>
              <a:rPr lang="en-US" dirty="0" smtClean="0"/>
              <a:t>to create</a:t>
            </a:r>
          </a:p>
          <a:p>
            <a:pPr algn="ctr"/>
            <a:r>
              <a:rPr lang="en-US" dirty="0" smtClean="0"/>
              <a:t>customized databases </a:t>
            </a:r>
          </a:p>
          <a:p>
            <a:pPr algn="ctr"/>
            <a:r>
              <a:rPr lang="en-US" dirty="0" smtClean="0"/>
              <a:t>on any Hub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02690" y="4937164"/>
            <a:ext cx="395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whole package for data collection and exploration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14846" y="4780978"/>
            <a:ext cx="2666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package</a:t>
            </a:r>
          </a:p>
          <a:p>
            <a:pPr algn="ctr"/>
            <a:r>
              <a:rPr lang="en-US" dirty="0" smtClean="0"/>
              <a:t>for all Hub users </a:t>
            </a:r>
          </a:p>
          <a:p>
            <a:pPr algn="ctr"/>
            <a:r>
              <a:rPr lang="en-US" dirty="0" smtClean="0"/>
              <a:t>to create </a:t>
            </a:r>
          </a:p>
          <a:p>
            <a:pPr algn="ctr"/>
            <a:r>
              <a:rPr lang="en-US" dirty="0" smtClean="0"/>
              <a:t>their own databases</a:t>
            </a:r>
          </a:p>
          <a:p>
            <a:pPr algn="ctr"/>
            <a:r>
              <a:rPr lang="en-US" dirty="0" smtClean="0"/>
              <a:t>on any Hub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39288" y="2556619"/>
            <a:ext cx="3161407" cy="68732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“forms” component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39288" y="3305333"/>
            <a:ext cx="3161407" cy="68732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“dataviewer” component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839287" y="4937164"/>
            <a:ext cx="3161407" cy="68732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“datastore” component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839287" y="5747271"/>
            <a:ext cx="3161407" cy="68732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“datastore lite” at projects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202690" y="5747271"/>
            <a:ext cx="422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“lite” version of the whole package for data collection and exploration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6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  <p:bldP spid="16" grpId="0"/>
      <p:bldP spid="17" grpId="0"/>
      <p:bldP spid="19" grpId="0"/>
      <p:bldP spid="20" grpId="0"/>
      <p:bldP spid="24" grpId="0" animBg="1"/>
      <p:bldP spid="26" grpId="0" animBg="1"/>
      <p:bldP spid="27" grpId="0" animBg="1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82368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2009</a:t>
            </a:r>
            <a:endParaRPr lang="en-US" dirty="0">
              <a:cs typeface="+mn-cs"/>
            </a:endParaRPr>
          </a:p>
        </p:txBody>
      </p:sp>
      <p:sp>
        <p:nvSpPr>
          <p:cNvPr id="4" name="Line 19"/>
          <p:cNvSpPr>
            <a:spLocks noChangeShapeType="1"/>
          </p:cNvSpPr>
          <p:nvPr/>
        </p:nvSpPr>
        <p:spPr bwMode="auto">
          <a:xfrm>
            <a:off x="459821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96" y="2078967"/>
            <a:ext cx="1047824" cy="1321628"/>
          </a:xfrm>
          <a:prstGeom prst="rect">
            <a:avLst/>
          </a:prstGeom>
        </p:spPr>
      </p:pic>
      <p:pic>
        <p:nvPicPr>
          <p:cNvPr id="6" name="Picture 2" descr="https://ccehub.org/site/images/web-forms/samp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7" y="4005993"/>
            <a:ext cx="1892882" cy="142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459821" y="5435683"/>
            <a:ext cx="2818164" cy="1117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Care Engineering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clinical data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blood &amp; tissue samples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laboratory analysis files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Browse, search, export data</a:t>
            </a:r>
            <a:endParaRPr lang="en-US" sz="1400" dirty="0">
              <a:solidFill>
                <a:srgbClr val="FFFF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880911" y="3421343"/>
            <a:ext cx="934871" cy="313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cceHUB</a:t>
            </a:r>
          </a:p>
        </p:txBody>
      </p:sp>
      <p:sp>
        <p:nvSpPr>
          <p:cNvPr id="9" name="Line 37"/>
          <p:cNvSpPr>
            <a:spLocks noChangeShapeType="1"/>
          </p:cNvSpPr>
          <p:nvPr/>
        </p:nvSpPr>
        <p:spPr bwMode="auto">
          <a:xfrm>
            <a:off x="896786" y="1821143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3345" y="1819102"/>
            <a:ext cx="11445240" cy="2041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581400" y="363549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Databases: Features &amp; Time LINE</a:t>
            </a:r>
            <a:br>
              <a:rPr lang="en-US" dirty="0" smtClean="0"/>
            </a:b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7985" y="115980"/>
            <a:ext cx="8610600" cy="1293028"/>
          </a:xfrm>
        </p:spPr>
        <p:txBody>
          <a:bodyPr/>
          <a:lstStyle/>
          <a:p>
            <a:r>
              <a:rPr lang="en-US" dirty="0" smtClean="0"/>
              <a:t>Cancer Care Engineering</a:t>
            </a:r>
            <a:br>
              <a:rPr lang="en-US" dirty="0" smtClean="0"/>
            </a:b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supporting data-intensive research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5" y="115980"/>
            <a:ext cx="7153226" cy="6626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05" y="852686"/>
            <a:ext cx="11978640" cy="5416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05" y="151634"/>
            <a:ext cx="8877066" cy="6594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05" y="102171"/>
            <a:ext cx="9369833" cy="6693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05" y="563572"/>
            <a:ext cx="11885322" cy="6218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34" y="547552"/>
            <a:ext cx="11947311" cy="6026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8166" y="7301137"/>
            <a:ext cx="333913" cy="4361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5882" y="3124798"/>
            <a:ext cx="333913" cy="436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05" y="79924"/>
            <a:ext cx="12063767" cy="611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1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2558329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2010</a:t>
            </a:r>
            <a:endParaRPr lang="en-US" dirty="0">
              <a:cs typeface="+mn-cs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82368" y="1959160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cs typeface="+mn-cs"/>
              </a:rPr>
              <a:t>2009</a:t>
            </a:r>
            <a:endParaRPr lang="en-US" dirty="0">
              <a:cs typeface="+mn-cs"/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459821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3345" y="1819102"/>
            <a:ext cx="11445240" cy="2041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856917" y="1666702"/>
            <a:ext cx="0" cy="3048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96" y="2095237"/>
            <a:ext cx="1034925" cy="1305358"/>
          </a:xfrm>
          <a:prstGeom prst="rect">
            <a:avLst/>
          </a:prstGeom>
        </p:spPr>
      </p:pic>
      <p:pic>
        <p:nvPicPr>
          <p:cNvPr id="15" name="Picture 2" descr="https://ccehub.org/site/images/web-forms/samp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0" y="4005379"/>
            <a:ext cx="1830415" cy="137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459821" y="5435683"/>
            <a:ext cx="1723549" cy="1117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 Database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Tracking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Repository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 smtClean="0">
                <a:solidFill>
                  <a:srgbClr val="FFFF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Exploration</a:t>
            </a:r>
            <a:endParaRPr lang="en-US" sz="1400" dirty="0">
              <a:solidFill>
                <a:srgbClr val="FFFF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880911" y="3421343"/>
            <a:ext cx="1406154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cceHUB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data Hub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>
            <a:off x="896786" y="1821143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3341866" y="3438694"/>
            <a:ext cx="1301959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Hubs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>
            <a:off x="3364091" y="1849606"/>
            <a:ext cx="0" cy="2057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3079181" y="4005379"/>
            <a:ext cx="2725426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custom databases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Generalizing the technology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0392" y="4477077"/>
            <a:ext cx="2268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DataView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Web forms toolkit</a:t>
            </a:r>
          </a:p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Spreadsheet databases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581400" y="363549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Databases: Features &amp; Time LINE</a:t>
            </a:r>
            <a:br>
              <a:rPr lang="en-US" dirty="0" smtClean="0"/>
            </a:b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://ccehub.org/site/collections/itmig/itmig-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92" y="5277819"/>
            <a:ext cx="2360143" cy="141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386317" y="2273397"/>
            <a:ext cx="2180321" cy="1086132"/>
            <a:chOff x="3386317" y="2273397"/>
            <a:chExt cx="2180321" cy="1086132"/>
          </a:xfrm>
        </p:grpSpPr>
        <p:sp>
          <p:nvSpPr>
            <p:cNvPr id="5" name="TextBox 4"/>
            <p:cNvSpPr txBox="1"/>
            <p:nvPr/>
          </p:nvSpPr>
          <p:spPr>
            <a:xfrm>
              <a:off x="4130026" y="2292841"/>
              <a:ext cx="1436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</a:rPr>
                <a:t>Survival Time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6317" y="2273397"/>
              <a:ext cx="2158096" cy="108613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288724" y="2294752"/>
              <a:ext cx="1277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</a:rPr>
                <a:t>Survival Time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81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363549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Thymic</a:t>
            </a:r>
            <a:r>
              <a:rPr lang="en-US" dirty="0" smtClean="0"/>
              <a:t> </a:t>
            </a:r>
            <a:r>
              <a:rPr lang="en-US" dirty="0" err="1" smtClean="0"/>
              <a:t>MalignaNCy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international database for a rare cancer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5" y="629341"/>
            <a:ext cx="10685973" cy="5927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1" y="628575"/>
            <a:ext cx="11978640" cy="5871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060" y="90371"/>
            <a:ext cx="8521422" cy="5945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370" y="1862260"/>
            <a:ext cx="9020175" cy="2847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1557938" y="1861374"/>
            <a:ext cx="9347663" cy="66681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716" y="2576822"/>
            <a:ext cx="8972899" cy="2880869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  <a:effectLst>
            <a:glow rad="139700">
              <a:schemeClr val="bg2">
                <a:lumMod val="60000"/>
                <a:lumOff val="4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1557938" y="4043421"/>
            <a:ext cx="9347663" cy="66681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594" y="628575"/>
            <a:ext cx="12141249" cy="57614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9269" y="646715"/>
            <a:ext cx="12192000" cy="57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10640</TotalTime>
  <Words>431</Words>
  <Application>Microsoft Office PowerPoint</Application>
  <PresentationFormat>Widescreen</PresentationFormat>
  <Paragraphs>167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Vapor Trail</vt:lpstr>
      <vt:lpstr>Databases at the Hub Now you can Create them yourself!</vt:lpstr>
      <vt:lpstr>PowerPoint Presentation</vt:lpstr>
      <vt:lpstr>PowerPoint Presentation</vt:lpstr>
      <vt:lpstr>What is a HUB database? </vt:lpstr>
      <vt:lpstr>What is a HUB database? (underneath)</vt:lpstr>
      <vt:lpstr>PowerPoint Presentation</vt:lpstr>
      <vt:lpstr>Cancer Care Engineering supporting data-intensive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datastore creating your own database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acc</dc:creator>
  <cp:lastModifiedBy>Ann Christine</cp:lastModifiedBy>
  <cp:revision>102</cp:revision>
  <dcterms:created xsi:type="dcterms:W3CDTF">2013-08-19T13:19:38Z</dcterms:created>
  <dcterms:modified xsi:type="dcterms:W3CDTF">2013-09-06T01:39:04Z</dcterms:modified>
</cp:coreProperties>
</file>